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2" r:id="rId3"/>
    <p:sldId id="259" r:id="rId4"/>
    <p:sldId id="265" r:id="rId5"/>
    <p:sldId id="266" r:id="rId6"/>
    <p:sldId id="263" r:id="rId7"/>
    <p:sldId id="264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2268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41.png"/><Relationship Id="rId2" Type="http://schemas.openxmlformats.org/officeDocument/2006/relationships/image" Target="../media/image111.png"/><Relationship Id="rId1" Type="http://schemas.openxmlformats.org/officeDocument/2006/relationships/image" Target="../media/image101.png"/><Relationship Id="rId6" Type="http://schemas.openxmlformats.org/officeDocument/2006/relationships/image" Target="../media/image131.png"/><Relationship Id="rId5" Type="http://schemas.openxmlformats.org/officeDocument/2006/relationships/image" Target="../media/image161.png"/><Relationship Id="rId4" Type="http://schemas.openxmlformats.org/officeDocument/2006/relationships/image" Target="../media/image1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6F39D5-C6B0-43B7-B2A4-737FCB9748B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DB91238-F179-4363-A43D-8B2183545A36}">
      <dgm:prSet phldrT="[Text]" custT="1"/>
      <dgm:spPr>
        <a:solidFill>
          <a:srgbClr val="FFFF00"/>
        </a:solidFill>
      </dgm:spPr>
      <dgm:t>
        <a:bodyPr/>
        <a:lstStyle/>
        <a:p>
          <a:r>
            <a:rPr lang="cs-CZ" sz="2800" b="1" dirty="0" smtClean="0">
              <a:solidFill>
                <a:srgbClr val="FF0000"/>
              </a:solidFill>
            </a:rPr>
            <a:t>Hmyz</a:t>
          </a:r>
          <a:endParaRPr lang="cs-CZ" sz="2800" b="1" dirty="0">
            <a:solidFill>
              <a:srgbClr val="FF0000"/>
            </a:solidFill>
          </a:endParaRPr>
        </a:p>
      </dgm:t>
    </dgm:pt>
    <dgm:pt modelId="{E951C9E4-2527-499E-99F3-5B240F18DD7C}" type="parTrans" cxnId="{094091C5-30C1-4CE5-AE6C-277A6809902B}">
      <dgm:prSet/>
      <dgm:spPr/>
      <dgm:t>
        <a:bodyPr/>
        <a:lstStyle/>
        <a:p>
          <a:endParaRPr lang="cs-CZ" sz="3200"/>
        </a:p>
      </dgm:t>
    </dgm:pt>
    <dgm:pt modelId="{D4B6200A-A40A-4CBD-A425-95307C9DDEF3}" type="sibTrans" cxnId="{094091C5-30C1-4CE5-AE6C-277A6809902B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sz="5400"/>
        </a:p>
      </dgm:t>
    </dgm:pt>
    <dgm:pt modelId="{7C015925-7DE4-4867-B42C-083B83A1E909}">
      <dgm:prSet phldrT="[Text]" custT="1"/>
      <dgm:spPr/>
      <dgm:t>
        <a:bodyPr/>
        <a:lstStyle/>
        <a:p>
          <a:r>
            <a:rPr lang="cs-CZ" sz="1800" b="1" dirty="0" smtClean="0">
              <a:solidFill>
                <a:schemeClr val="tx1"/>
              </a:solidFill>
              <a:latin typeface="Arial Black" pitchFamily="34" charset="0"/>
            </a:rPr>
            <a:t>Včela</a:t>
          </a:r>
          <a:endParaRPr lang="cs-CZ" sz="18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DFA921C8-3896-4D0A-AAA5-00EFE8B3F3D6}" type="parTrans" cxnId="{42AD6B1E-DD61-443D-90E0-590627BE4795}">
      <dgm:prSet/>
      <dgm:spPr/>
      <dgm:t>
        <a:bodyPr/>
        <a:lstStyle/>
        <a:p>
          <a:endParaRPr lang="cs-CZ" sz="3200"/>
        </a:p>
      </dgm:t>
    </dgm:pt>
    <dgm:pt modelId="{458F4029-D4D7-4D27-B9C0-BA3AA54A229A}" type="sibTrans" cxnId="{42AD6B1E-DD61-443D-90E0-590627BE4795}">
      <dgm:prSet/>
      <dgm:spPr/>
      <dgm:t>
        <a:bodyPr/>
        <a:lstStyle/>
        <a:p>
          <a:endParaRPr lang="cs-CZ" sz="3200"/>
        </a:p>
      </dgm:t>
    </dgm:pt>
    <dgm:pt modelId="{7C9A519E-C957-4FF5-89DB-7286B2E7915B}">
      <dgm:prSet phldrT="[Text]" phldr="1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sz="2800" dirty="0"/>
        </a:p>
      </dgm:t>
    </dgm:pt>
    <dgm:pt modelId="{C06DF883-C72F-404F-9801-CD1A828D9564}" type="parTrans" cxnId="{B05D792A-1425-4D55-8B83-7529B995F5DA}">
      <dgm:prSet/>
      <dgm:spPr/>
      <dgm:t>
        <a:bodyPr/>
        <a:lstStyle/>
        <a:p>
          <a:endParaRPr lang="cs-CZ" sz="3200"/>
        </a:p>
      </dgm:t>
    </dgm:pt>
    <dgm:pt modelId="{9F48CA7D-A3CF-4698-A8C6-17518F2E9046}" type="sibTrans" cxnId="{B05D792A-1425-4D55-8B83-7529B995F5DA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sz="5400"/>
        </a:p>
      </dgm:t>
    </dgm:pt>
    <dgm:pt modelId="{73C63F1A-1763-4099-8677-3EFE847ACA4F}">
      <dgm:prSet phldrT="[Text]" custT="1"/>
      <dgm:spPr/>
      <dgm:t>
        <a:bodyPr/>
        <a:lstStyle/>
        <a:p>
          <a:r>
            <a:rPr lang="cs-CZ" sz="1800" b="0" dirty="0" smtClean="0">
              <a:latin typeface="Arial Black" pitchFamily="34" charset="0"/>
            </a:rPr>
            <a:t>Vosa</a:t>
          </a:r>
          <a:endParaRPr lang="cs-CZ" sz="1800" b="0" dirty="0">
            <a:latin typeface="Arial Black" pitchFamily="34" charset="0"/>
          </a:endParaRPr>
        </a:p>
      </dgm:t>
    </dgm:pt>
    <dgm:pt modelId="{CDFB3163-9397-4A0A-963C-81C33D7F5C3D}" type="parTrans" cxnId="{60C30255-6AA6-483C-A5C3-57FC0B16910A}">
      <dgm:prSet/>
      <dgm:spPr/>
      <dgm:t>
        <a:bodyPr/>
        <a:lstStyle/>
        <a:p>
          <a:endParaRPr lang="cs-CZ" sz="3200"/>
        </a:p>
      </dgm:t>
    </dgm:pt>
    <dgm:pt modelId="{ECC0D5D1-7DC5-4BB9-89EE-B5B714043BD1}" type="sibTrans" cxnId="{60C30255-6AA6-483C-A5C3-57FC0B16910A}">
      <dgm:prSet/>
      <dgm:spPr/>
      <dgm:t>
        <a:bodyPr/>
        <a:lstStyle/>
        <a:p>
          <a:endParaRPr lang="cs-CZ" sz="3200"/>
        </a:p>
      </dgm:t>
    </dgm:pt>
    <dgm:pt modelId="{9B947DB4-B905-454C-9A70-5B35A0694C3A}">
      <dgm:prSet phldrT="[Text]" phldr="1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cs-CZ" sz="2800" dirty="0"/>
        </a:p>
      </dgm:t>
    </dgm:pt>
    <dgm:pt modelId="{FA5D3C05-EDBA-443D-A92D-5F07603AD49F}" type="parTrans" cxnId="{C9D3471F-583D-440E-88DD-CB981E0396E1}">
      <dgm:prSet/>
      <dgm:spPr/>
      <dgm:t>
        <a:bodyPr/>
        <a:lstStyle/>
        <a:p>
          <a:endParaRPr lang="cs-CZ" sz="3200"/>
        </a:p>
      </dgm:t>
    </dgm:pt>
    <dgm:pt modelId="{369BB9ED-0295-4580-AE82-8E048AADDF3D}" type="sibTrans" cxnId="{C9D3471F-583D-440E-88DD-CB981E0396E1}">
      <dgm:prSet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cs-CZ" sz="5400"/>
        </a:p>
      </dgm:t>
    </dgm:pt>
    <dgm:pt modelId="{E1928DCA-E7DC-4F52-B6DE-90877B7A66E0}">
      <dgm:prSet phldrT="[Text]" custT="1"/>
      <dgm:spPr/>
      <dgm:t>
        <a:bodyPr/>
        <a:lstStyle/>
        <a:p>
          <a:pPr algn="l"/>
          <a:r>
            <a:rPr lang="cs-CZ" sz="1600" b="1" dirty="0" smtClean="0">
              <a:latin typeface="Arial Black" pitchFamily="34" charset="0"/>
            </a:rPr>
            <a:t>Slunéčko sedmitečné</a:t>
          </a:r>
          <a:endParaRPr lang="cs-CZ" sz="1600" b="1" dirty="0">
            <a:latin typeface="Arial Black" pitchFamily="34" charset="0"/>
          </a:endParaRPr>
        </a:p>
      </dgm:t>
    </dgm:pt>
    <dgm:pt modelId="{0E66413A-71C6-4C80-9D6A-DAA9ABD072BE}" type="parTrans" cxnId="{1AAC30A1-8F3D-439E-8686-3FC08B9B43E8}">
      <dgm:prSet/>
      <dgm:spPr/>
      <dgm:t>
        <a:bodyPr/>
        <a:lstStyle/>
        <a:p>
          <a:endParaRPr lang="cs-CZ" sz="3200"/>
        </a:p>
      </dgm:t>
    </dgm:pt>
    <dgm:pt modelId="{DC17ADEA-5B3F-4B16-BFF7-FFB669971996}" type="sibTrans" cxnId="{1AAC30A1-8F3D-439E-8686-3FC08B9B43E8}">
      <dgm:prSet/>
      <dgm:spPr/>
      <dgm:t>
        <a:bodyPr/>
        <a:lstStyle/>
        <a:p>
          <a:endParaRPr lang="cs-CZ" sz="3200"/>
        </a:p>
      </dgm:t>
    </dgm:pt>
    <dgm:pt modelId="{2A5F05E3-0DBA-44A3-92E3-EE3924E6EC51}">
      <dgm:prSet phldrT="[Text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cs-CZ" sz="5400" dirty="0"/>
        </a:p>
      </dgm:t>
    </dgm:pt>
    <dgm:pt modelId="{D9C268CB-6664-42B7-A3B8-4A3636B2C130}" type="parTrans" cxnId="{C17880F4-6356-487E-9A15-EA37DCAAE881}">
      <dgm:prSet/>
      <dgm:spPr/>
      <dgm:t>
        <a:bodyPr/>
        <a:lstStyle/>
        <a:p>
          <a:endParaRPr lang="cs-CZ" sz="3200"/>
        </a:p>
      </dgm:t>
    </dgm:pt>
    <dgm:pt modelId="{E705C847-E91E-4F70-9F87-57B5597ADF4C}" type="sibTrans" cxnId="{C17880F4-6356-487E-9A15-EA37DCAAE881}">
      <dgm:prSet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cs-CZ" sz="5400"/>
        </a:p>
      </dgm:t>
    </dgm:pt>
    <dgm:pt modelId="{DCE904CB-E494-44C9-B424-5CCC7A7F97FA}">
      <dgm:prSet phldrT="[Text]" custT="1"/>
      <dgm:spPr/>
      <dgm:t>
        <a:bodyPr/>
        <a:lstStyle/>
        <a:p>
          <a:r>
            <a:rPr lang="cs-CZ" sz="1800" b="0" dirty="0" smtClean="0">
              <a:latin typeface="Arial Black" pitchFamily="34" charset="0"/>
            </a:rPr>
            <a:t>mravenec</a:t>
          </a:r>
          <a:endParaRPr lang="cs-CZ" sz="1800" b="0" dirty="0">
            <a:latin typeface="Arial Black" pitchFamily="34" charset="0"/>
          </a:endParaRPr>
        </a:p>
      </dgm:t>
    </dgm:pt>
    <dgm:pt modelId="{F86957A6-7791-43E8-951F-131E81385B8D}" type="parTrans" cxnId="{BB3ABF3B-3E50-497C-9ABF-23C35A1507BC}">
      <dgm:prSet/>
      <dgm:spPr/>
      <dgm:t>
        <a:bodyPr/>
        <a:lstStyle/>
        <a:p>
          <a:endParaRPr lang="cs-CZ" sz="3200"/>
        </a:p>
      </dgm:t>
    </dgm:pt>
    <dgm:pt modelId="{51A72955-926F-4673-8237-EA9222BAB6F1}" type="sibTrans" cxnId="{BB3ABF3B-3E50-497C-9ABF-23C35A1507BC}">
      <dgm:prSet/>
      <dgm:spPr/>
      <dgm:t>
        <a:bodyPr/>
        <a:lstStyle/>
        <a:p>
          <a:endParaRPr lang="cs-CZ" sz="3200"/>
        </a:p>
      </dgm:t>
    </dgm:pt>
    <dgm:pt modelId="{D6D05134-12BE-4216-95C2-1C1827069AB1}">
      <dgm:prSet phldrT="[Text]" custT="1"/>
      <dgm:spPr/>
      <dgm:t>
        <a:bodyPr/>
        <a:lstStyle/>
        <a:p>
          <a:pPr algn="l"/>
          <a:r>
            <a:rPr lang="cs-CZ" sz="1600" b="1" dirty="0" smtClean="0">
              <a:latin typeface="Arial Black" pitchFamily="34" charset="0"/>
            </a:rPr>
            <a:t>Mandelinka bramborová</a:t>
          </a:r>
        </a:p>
        <a:p>
          <a:pPr algn="l"/>
          <a:endParaRPr lang="cs-CZ" sz="1400" dirty="0"/>
        </a:p>
      </dgm:t>
    </dgm:pt>
    <dgm:pt modelId="{9B2AF787-6897-4A2C-AD22-EBBB94CF2FED}" type="parTrans" cxnId="{F79D4317-C830-4271-8770-DE07ADE1E0B0}">
      <dgm:prSet/>
      <dgm:spPr/>
      <dgm:t>
        <a:bodyPr/>
        <a:lstStyle/>
        <a:p>
          <a:endParaRPr lang="cs-CZ" sz="3200"/>
        </a:p>
      </dgm:t>
    </dgm:pt>
    <dgm:pt modelId="{86430295-C72C-4CC1-A8B8-850D2BCF649A}" type="sibTrans" cxnId="{F79D4317-C830-4271-8770-DE07ADE1E0B0}">
      <dgm:prSet/>
      <dgm:spPr/>
      <dgm:t>
        <a:bodyPr/>
        <a:lstStyle/>
        <a:p>
          <a:endParaRPr lang="cs-CZ" sz="3200"/>
        </a:p>
      </dgm:t>
    </dgm:pt>
    <dgm:pt modelId="{2868806D-296D-4641-9D67-6081C637B6B9}">
      <dgm:prSet phldrT="[Text]" custT="1"/>
      <dgm:spPr/>
      <dgm:t>
        <a:bodyPr/>
        <a:lstStyle/>
        <a:p>
          <a:r>
            <a:rPr lang="cs-CZ" sz="1800" b="1" dirty="0" smtClean="0">
              <a:solidFill>
                <a:schemeClr val="tx1"/>
              </a:solidFill>
              <a:latin typeface="Arial Black" pitchFamily="34" charset="0"/>
            </a:rPr>
            <a:t>Motýl</a:t>
          </a:r>
          <a:endParaRPr lang="cs-CZ" sz="18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386D7345-4F6B-45A4-A6EA-F11CED95FE50}" type="parTrans" cxnId="{30B457D4-3B97-46DE-8FD1-3C2D9EC0E554}">
      <dgm:prSet/>
      <dgm:spPr/>
      <dgm:t>
        <a:bodyPr/>
        <a:lstStyle/>
        <a:p>
          <a:endParaRPr lang="cs-CZ" sz="3200"/>
        </a:p>
      </dgm:t>
    </dgm:pt>
    <dgm:pt modelId="{73289C77-4371-43D6-804C-2A90ADBA69C5}" type="sibTrans" cxnId="{30B457D4-3B97-46DE-8FD1-3C2D9EC0E554}">
      <dgm:prSet/>
      <dgm:spPr/>
      <dgm:t>
        <a:bodyPr/>
        <a:lstStyle/>
        <a:p>
          <a:endParaRPr lang="cs-CZ" sz="3200"/>
        </a:p>
      </dgm:t>
    </dgm:pt>
    <dgm:pt modelId="{87723CE7-01F8-4604-B247-3976FFF02C82}">
      <dgm:prSet phldrT="[Text]" custT="1"/>
      <dgm:spPr/>
      <dgm:t>
        <a:bodyPr/>
        <a:lstStyle/>
        <a:p>
          <a:r>
            <a:rPr lang="cs-CZ" sz="1800" b="1" dirty="0" smtClean="0">
              <a:solidFill>
                <a:schemeClr val="tx1"/>
              </a:solidFill>
              <a:latin typeface="Arial Black" pitchFamily="34" charset="0"/>
            </a:rPr>
            <a:t>kobylka</a:t>
          </a:r>
          <a:endParaRPr lang="cs-CZ" sz="18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E3D79978-3F3C-458D-9CBC-DC4C99AB6359}" type="parTrans" cxnId="{1A7A3DEB-6801-4A3D-A1EF-2B5261FA4348}">
      <dgm:prSet/>
      <dgm:spPr/>
      <dgm:t>
        <a:bodyPr/>
        <a:lstStyle/>
        <a:p>
          <a:endParaRPr lang="cs-CZ" sz="3200"/>
        </a:p>
      </dgm:t>
    </dgm:pt>
    <dgm:pt modelId="{AC118E08-8C98-43F9-9740-5A99C00CCF6F}" type="sibTrans" cxnId="{1A7A3DEB-6801-4A3D-A1EF-2B5261FA4348}">
      <dgm:prSet/>
      <dgm:spPr/>
      <dgm:t>
        <a:bodyPr/>
        <a:lstStyle/>
        <a:p>
          <a:endParaRPr lang="cs-CZ" sz="3200"/>
        </a:p>
      </dgm:t>
    </dgm:pt>
    <dgm:pt modelId="{2872E9FE-0C0C-4195-A58F-0F177A5C9372}" type="pres">
      <dgm:prSet presAssocID="{2D6F39D5-C6B0-43B7-B2A4-737FCB9748B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0EEEAECB-B0C1-4CC3-B7AF-4600B067DED0}" type="pres">
      <dgm:prSet presAssocID="{6DB91238-F179-4363-A43D-8B2183545A36}" presName="composite" presStyleCnt="0"/>
      <dgm:spPr/>
    </dgm:pt>
    <dgm:pt modelId="{483ADA83-4A47-43C2-B9C2-D8F7013B6059}" type="pres">
      <dgm:prSet presAssocID="{6DB91238-F179-4363-A43D-8B2183545A36}" presName="Parent1" presStyleLbl="node1" presStyleIdx="0" presStyleCnt="8">
        <dgm:presLayoutVars>
          <dgm:chMax val="1"/>
          <dgm:chPref val="1"/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cs-CZ"/>
        </a:p>
      </dgm:t>
    </dgm:pt>
    <dgm:pt modelId="{9DCDFE98-424A-4BFB-A4EF-1636C7E43FF2}" type="pres">
      <dgm:prSet presAssocID="{6DB91238-F179-4363-A43D-8B2183545A36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49FF0F3-1901-42DC-B1F0-EA2827AD803A}" type="pres">
      <dgm:prSet presAssocID="{6DB91238-F179-4363-A43D-8B2183545A36}" presName="BalanceSpacing" presStyleCnt="0"/>
      <dgm:spPr/>
    </dgm:pt>
    <dgm:pt modelId="{ED8624FB-D635-4936-9076-3AA2388D5284}" type="pres">
      <dgm:prSet presAssocID="{6DB91238-F179-4363-A43D-8B2183545A36}" presName="BalanceSpacing1" presStyleCnt="0"/>
      <dgm:spPr/>
    </dgm:pt>
    <dgm:pt modelId="{450F74EA-C551-4542-8454-788CA143078C}" type="pres">
      <dgm:prSet presAssocID="{D4B6200A-A40A-4CBD-A425-95307C9DDEF3}" presName="Accent1Text" presStyleLbl="node1" presStyleIdx="1" presStyleCnt="8"/>
      <dgm:spPr/>
      <dgm:t>
        <a:bodyPr/>
        <a:lstStyle/>
        <a:p>
          <a:endParaRPr lang="cs-CZ"/>
        </a:p>
      </dgm:t>
    </dgm:pt>
    <dgm:pt modelId="{512938A3-B1AB-405C-9280-C778466BCAC9}" type="pres">
      <dgm:prSet presAssocID="{D4B6200A-A40A-4CBD-A425-95307C9DDEF3}" presName="spaceBetweenRectangles" presStyleCnt="0"/>
      <dgm:spPr/>
    </dgm:pt>
    <dgm:pt modelId="{0ED56BBF-2FAC-411F-A54F-6E6F8CEAF2E3}" type="pres">
      <dgm:prSet presAssocID="{7C9A519E-C957-4FF5-89DB-7286B2E7915B}" presName="composite" presStyleCnt="0"/>
      <dgm:spPr/>
    </dgm:pt>
    <dgm:pt modelId="{CBAFD873-A4FE-4D15-A01C-4564C734CCA4}" type="pres">
      <dgm:prSet presAssocID="{7C9A519E-C957-4FF5-89DB-7286B2E7915B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07B5D1-BAED-4D90-B540-9002A138CBBA}" type="pres">
      <dgm:prSet presAssocID="{7C9A519E-C957-4FF5-89DB-7286B2E7915B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4504EB31-EF17-4877-804F-1A4E95B5E4D0}" type="pres">
      <dgm:prSet presAssocID="{7C9A519E-C957-4FF5-89DB-7286B2E7915B}" presName="BalanceSpacing" presStyleCnt="0"/>
      <dgm:spPr/>
    </dgm:pt>
    <dgm:pt modelId="{11DE454E-4C34-495A-9F6B-6D1C92E261F4}" type="pres">
      <dgm:prSet presAssocID="{7C9A519E-C957-4FF5-89DB-7286B2E7915B}" presName="BalanceSpacing1" presStyleCnt="0"/>
      <dgm:spPr/>
    </dgm:pt>
    <dgm:pt modelId="{B0C324C6-4541-4DF5-8D7A-E72EFF926706}" type="pres">
      <dgm:prSet presAssocID="{9F48CA7D-A3CF-4698-A8C6-17518F2E9046}" presName="Accent1Text" presStyleLbl="node1" presStyleIdx="3" presStyleCnt="8"/>
      <dgm:spPr/>
      <dgm:t>
        <a:bodyPr/>
        <a:lstStyle/>
        <a:p>
          <a:endParaRPr lang="cs-CZ"/>
        </a:p>
      </dgm:t>
    </dgm:pt>
    <dgm:pt modelId="{F5932585-0C4F-4F10-93DB-59BD210B6BAC}" type="pres">
      <dgm:prSet presAssocID="{9F48CA7D-A3CF-4698-A8C6-17518F2E9046}" presName="spaceBetweenRectangles" presStyleCnt="0"/>
      <dgm:spPr/>
    </dgm:pt>
    <dgm:pt modelId="{3CF4F4FC-3E22-424B-BC4C-453F73E25C88}" type="pres">
      <dgm:prSet presAssocID="{2A5F05E3-0DBA-44A3-92E3-EE3924E6EC51}" presName="composite" presStyleCnt="0"/>
      <dgm:spPr/>
    </dgm:pt>
    <dgm:pt modelId="{CB477573-3336-44CA-9C2F-D2E8E529D8C7}" type="pres">
      <dgm:prSet presAssocID="{2A5F05E3-0DBA-44A3-92E3-EE3924E6EC51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7FBB2B9-4352-45E0-97F2-D5614C76816D}" type="pres">
      <dgm:prSet presAssocID="{2A5F05E3-0DBA-44A3-92E3-EE3924E6EC51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E27ED3D-B719-4933-80E2-DF480DAB6CB0}" type="pres">
      <dgm:prSet presAssocID="{2A5F05E3-0DBA-44A3-92E3-EE3924E6EC51}" presName="BalanceSpacing" presStyleCnt="0"/>
      <dgm:spPr/>
    </dgm:pt>
    <dgm:pt modelId="{E94723FB-5404-410C-9DBE-03BAE8348673}" type="pres">
      <dgm:prSet presAssocID="{2A5F05E3-0DBA-44A3-92E3-EE3924E6EC51}" presName="BalanceSpacing1" presStyleCnt="0"/>
      <dgm:spPr/>
    </dgm:pt>
    <dgm:pt modelId="{4A5489BD-1F17-4826-A2E9-88420C8C4222}" type="pres">
      <dgm:prSet presAssocID="{E705C847-E91E-4F70-9F87-57B5597ADF4C}" presName="Accent1Text" presStyleLbl="node1" presStyleIdx="5" presStyleCnt="8"/>
      <dgm:spPr/>
      <dgm:t>
        <a:bodyPr/>
        <a:lstStyle/>
        <a:p>
          <a:endParaRPr lang="cs-CZ"/>
        </a:p>
      </dgm:t>
    </dgm:pt>
    <dgm:pt modelId="{420E8B57-2060-4BB5-A7CD-5855030EC6A5}" type="pres">
      <dgm:prSet presAssocID="{E705C847-E91E-4F70-9F87-57B5597ADF4C}" presName="spaceBetweenRectangles" presStyleCnt="0"/>
      <dgm:spPr/>
    </dgm:pt>
    <dgm:pt modelId="{BC17F58A-91FE-41A6-8F44-E451A7AC1A8E}" type="pres">
      <dgm:prSet presAssocID="{9B947DB4-B905-454C-9A70-5B35A0694C3A}" presName="composite" presStyleCnt="0"/>
      <dgm:spPr/>
    </dgm:pt>
    <dgm:pt modelId="{CB22F3D8-7767-49C4-8259-8B870E47D8F2}" type="pres">
      <dgm:prSet presAssocID="{9B947DB4-B905-454C-9A70-5B35A0694C3A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1FDFC4-3F9D-43E2-A4E6-6DE4BDEE9156}" type="pres">
      <dgm:prSet presAssocID="{9B947DB4-B905-454C-9A70-5B35A0694C3A}" presName="Childtext1" presStyleLbl="revTx" presStyleIdx="3" presStyleCnt="4" custAng="0" custScaleX="136414" custLinFactNeighborX="-59416" custLinFactNeighborY="56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E454BF-2499-4407-B19A-7A68A8D66E2E}" type="pres">
      <dgm:prSet presAssocID="{9B947DB4-B905-454C-9A70-5B35A0694C3A}" presName="BalanceSpacing" presStyleCnt="0"/>
      <dgm:spPr/>
    </dgm:pt>
    <dgm:pt modelId="{DCD15713-12F1-4A55-842C-2914C28B9346}" type="pres">
      <dgm:prSet presAssocID="{9B947DB4-B905-454C-9A70-5B35A0694C3A}" presName="BalanceSpacing1" presStyleCnt="0"/>
      <dgm:spPr/>
    </dgm:pt>
    <dgm:pt modelId="{8360A855-B215-4842-ABB3-C537E1796CA3}" type="pres">
      <dgm:prSet presAssocID="{369BB9ED-0295-4580-AE82-8E048AADDF3D}" presName="Accent1Text" presStyleLbl="node1" presStyleIdx="7" presStyleCnt="8"/>
      <dgm:spPr/>
      <dgm:t>
        <a:bodyPr/>
        <a:lstStyle/>
        <a:p>
          <a:endParaRPr lang="cs-CZ"/>
        </a:p>
      </dgm:t>
    </dgm:pt>
  </dgm:ptLst>
  <dgm:cxnLst>
    <dgm:cxn modelId="{F79D4317-C830-4271-8770-DE07ADE1E0B0}" srcId="{9B947DB4-B905-454C-9A70-5B35A0694C3A}" destId="{D6D05134-12BE-4216-95C2-1C1827069AB1}" srcOrd="1" destOrd="0" parTransId="{9B2AF787-6897-4A2C-AD22-EBBB94CF2FED}" sibTransId="{86430295-C72C-4CC1-A8B8-850D2BCF649A}"/>
    <dgm:cxn modelId="{B6317BF7-163A-41C5-8A3D-3EEAE4FDDF4A}" type="presOf" srcId="{D6D05134-12BE-4216-95C2-1C1827069AB1}" destId="{2E1FDFC4-3F9D-43E2-A4E6-6DE4BDEE9156}" srcOrd="0" destOrd="1" presId="urn:microsoft.com/office/officeart/2008/layout/AlternatingHexagons"/>
    <dgm:cxn modelId="{E188AD38-98D6-426F-845E-74E46DC4C114}" type="presOf" srcId="{7C015925-7DE4-4867-B42C-083B83A1E909}" destId="{9DCDFE98-424A-4BFB-A4EF-1636C7E43FF2}" srcOrd="0" destOrd="0" presId="urn:microsoft.com/office/officeart/2008/layout/AlternatingHexagons"/>
    <dgm:cxn modelId="{60C30255-6AA6-483C-A5C3-57FC0B16910A}" srcId="{2A5F05E3-0DBA-44A3-92E3-EE3924E6EC51}" destId="{73C63F1A-1763-4099-8677-3EFE847ACA4F}" srcOrd="0" destOrd="0" parTransId="{CDFB3163-9397-4A0A-963C-81C33D7F5C3D}" sibTransId="{ECC0D5D1-7DC5-4BB9-89EE-B5B714043BD1}"/>
    <dgm:cxn modelId="{1A7A3DEB-6801-4A3D-A1EF-2B5261FA4348}" srcId="{6DB91238-F179-4363-A43D-8B2183545A36}" destId="{87723CE7-01F8-4604-B247-3976FFF02C82}" srcOrd="2" destOrd="0" parTransId="{E3D79978-3F3C-458D-9CBC-DC4C99AB6359}" sibTransId="{AC118E08-8C98-43F9-9740-5A99C00CCF6F}"/>
    <dgm:cxn modelId="{50711C0F-E4A6-4400-A95C-658607392E2E}" type="presOf" srcId="{9F48CA7D-A3CF-4698-A8C6-17518F2E9046}" destId="{B0C324C6-4541-4DF5-8D7A-E72EFF926706}" srcOrd="0" destOrd="0" presId="urn:microsoft.com/office/officeart/2008/layout/AlternatingHexagons"/>
    <dgm:cxn modelId="{52DB48CF-237B-4460-AD57-A350D6408DF7}" type="presOf" srcId="{2A5F05E3-0DBA-44A3-92E3-EE3924E6EC51}" destId="{CB477573-3336-44CA-9C2F-D2E8E529D8C7}" srcOrd="0" destOrd="0" presId="urn:microsoft.com/office/officeart/2008/layout/AlternatingHexagons"/>
    <dgm:cxn modelId="{C9D3471F-583D-440E-88DD-CB981E0396E1}" srcId="{2D6F39D5-C6B0-43B7-B2A4-737FCB9748B7}" destId="{9B947DB4-B905-454C-9A70-5B35A0694C3A}" srcOrd="3" destOrd="0" parTransId="{FA5D3C05-EDBA-443D-A92D-5F07603AD49F}" sibTransId="{369BB9ED-0295-4580-AE82-8E048AADDF3D}"/>
    <dgm:cxn modelId="{11FCB1A8-9E13-4193-9437-FB66B94966D9}" type="presOf" srcId="{6DB91238-F179-4363-A43D-8B2183545A36}" destId="{483ADA83-4A47-43C2-B9C2-D8F7013B6059}" srcOrd="0" destOrd="0" presId="urn:microsoft.com/office/officeart/2008/layout/AlternatingHexagons"/>
    <dgm:cxn modelId="{94FA3393-40A3-4007-8F7F-17B225DCADDC}" type="presOf" srcId="{73C63F1A-1763-4099-8677-3EFE847ACA4F}" destId="{A7FBB2B9-4352-45E0-97F2-D5614C76816D}" srcOrd="0" destOrd="0" presId="urn:microsoft.com/office/officeart/2008/layout/AlternatingHexagons"/>
    <dgm:cxn modelId="{1AAC30A1-8F3D-439E-8686-3FC08B9B43E8}" srcId="{9B947DB4-B905-454C-9A70-5B35A0694C3A}" destId="{E1928DCA-E7DC-4F52-B6DE-90877B7A66E0}" srcOrd="0" destOrd="0" parTransId="{0E66413A-71C6-4C80-9D6A-DAA9ABD072BE}" sibTransId="{DC17ADEA-5B3F-4B16-BFF7-FFB669971996}"/>
    <dgm:cxn modelId="{2807AA65-C916-4382-B54E-50C782BB11A0}" type="presOf" srcId="{E705C847-E91E-4F70-9F87-57B5597ADF4C}" destId="{4A5489BD-1F17-4826-A2E9-88420C8C4222}" srcOrd="0" destOrd="0" presId="urn:microsoft.com/office/officeart/2008/layout/AlternatingHexagons"/>
    <dgm:cxn modelId="{C17880F4-6356-487E-9A15-EA37DCAAE881}" srcId="{2D6F39D5-C6B0-43B7-B2A4-737FCB9748B7}" destId="{2A5F05E3-0DBA-44A3-92E3-EE3924E6EC51}" srcOrd="2" destOrd="0" parTransId="{D9C268CB-6664-42B7-A3B8-4A3636B2C130}" sibTransId="{E705C847-E91E-4F70-9F87-57B5597ADF4C}"/>
    <dgm:cxn modelId="{8904D5EC-416E-4D51-A228-66CF38403BD7}" type="presOf" srcId="{369BB9ED-0295-4580-AE82-8E048AADDF3D}" destId="{8360A855-B215-4842-ABB3-C537E1796CA3}" srcOrd="0" destOrd="0" presId="urn:microsoft.com/office/officeart/2008/layout/AlternatingHexagons"/>
    <dgm:cxn modelId="{2B71F7C0-3440-414F-A553-A25A2D1FAE15}" type="presOf" srcId="{7C9A519E-C957-4FF5-89DB-7286B2E7915B}" destId="{CBAFD873-A4FE-4D15-A01C-4564C734CCA4}" srcOrd="0" destOrd="0" presId="urn:microsoft.com/office/officeart/2008/layout/AlternatingHexagons"/>
    <dgm:cxn modelId="{B05D792A-1425-4D55-8B83-7529B995F5DA}" srcId="{2D6F39D5-C6B0-43B7-B2A4-737FCB9748B7}" destId="{7C9A519E-C957-4FF5-89DB-7286B2E7915B}" srcOrd="1" destOrd="0" parTransId="{C06DF883-C72F-404F-9801-CD1A828D9564}" sibTransId="{9F48CA7D-A3CF-4698-A8C6-17518F2E9046}"/>
    <dgm:cxn modelId="{094091C5-30C1-4CE5-AE6C-277A6809902B}" srcId="{2D6F39D5-C6B0-43B7-B2A4-737FCB9748B7}" destId="{6DB91238-F179-4363-A43D-8B2183545A36}" srcOrd="0" destOrd="0" parTransId="{E951C9E4-2527-499E-99F3-5B240F18DD7C}" sibTransId="{D4B6200A-A40A-4CBD-A425-95307C9DDEF3}"/>
    <dgm:cxn modelId="{001C6178-49E6-4690-B720-BEF100EC5C30}" type="presOf" srcId="{2868806D-296D-4641-9D67-6081C637B6B9}" destId="{9DCDFE98-424A-4BFB-A4EF-1636C7E43FF2}" srcOrd="0" destOrd="1" presId="urn:microsoft.com/office/officeart/2008/layout/AlternatingHexagons"/>
    <dgm:cxn modelId="{B0716B00-5E93-4F8A-97F9-B63689E9A0FB}" type="presOf" srcId="{D4B6200A-A40A-4CBD-A425-95307C9DDEF3}" destId="{450F74EA-C551-4542-8454-788CA143078C}" srcOrd="0" destOrd="0" presId="urn:microsoft.com/office/officeart/2008/layout/AlternatingHexagons"/>
    <dgm:cxn modelId="{42AD6B1E-DD61-443D-90E0-590627BE4795}" srcId="{6DB91238-F179-4363-A43D-8B2183545A36}" destId="{7C015925-7DE4-4867-B42C-083B83A1E909}" srcOrd="0" destOrd="0" parTransId="{DFA921C8-3896-4D0A-AAA5-00EFE8B3F3D6}" sibTransId="{458F4029-D4D7-4D27-B9C0-BA3AA54A229A}"/>
    <dgm:cxn modelId="{0F1C7C05-EE37-42F3-8B50-E68CF48D6F77}" type="presOf" srcId="{2D6F39D5-C6B0-43B7-B2A4-737FCB9748B7}" destId="{2872E9FE-0C0C-4195-A58F-0F177A5C9372}" srcOrd="0" destOrd="0" presId="urn:microsoft.com/office/officeart/2008/layout/AlternatingHexagons"/>
    <dgm:cxn modelId="{E57606B1-442E-422F-9638-05F301FAE6A9}" type="presOf" srcId="{9B947DB4-B905-454C-9A70-5B35A0694C3A}" destId="{CB22F3D8-7767-49C4-8259-8B870E47D8F2}" srcOrd="0" destOrd="0" presId="urn:microsoft.com/office/officeart/2008/layout/AlternatingHexagons"/>
    <dgm:cxn modelId="{30B457D4-3B97-46DE-8FD1-3C2D9EC0E554}" srcId="{6DB91238-F179-4363-A43D-8B2183545A36}" destId="{2868806D-296D-4641-9D67-6081C637B6B9}" srcOrd="1" destOrd="0" parTransId="{386D7345-4F6B-45A4-A6EA-F11CED95FE50}" sibTransId="{73289C77-4371-43D6-804C-2A90ADBA69C5}"/>
    <dgm:cxn modelId="{F0C1B98A-5FE2-46A7-AE3E-CDF07E2FE995}" type="presOf" srcId="{E1928DCA-E7DC-4F52-B6DE-90877B7A66E0}" destId="{2E1FDFC4-3F9D-43E2-A4E6-6DE4BDEE9156}" srcOrd="0" destOrd="0" presId="urn:microsoft.com/office/officeart/2008/layout/AlternatingHexagons"/>
    <dgm:cxn modelId="{BB3ABF3B-3E50-497C-9ABF-23C35A1507BC}" srcId="{2A5F05E3-0DBA-44A3-92E3-EE3924E6EC51}" destId="{DCE904CB-E494-44C9-B424-5CCC7A7F97FA}" srcOrd="1" destOrd="0" parTransId="{F86957A6-7791-43E8-951F-131E81385B8D}" sibTransId="{51A72955-926F-4673-8237-EA9222BAB6F1}"/>
    <dgm:cxn modelId="{ECB419B7-0D97-4EF0-A823-D786F593A18F}" type="presOf" srcId="{DCE904CB-E494-44C9-B424-5CCC7A7F97FA}" destId="{A7FBB2B9-4352-45E0-97F2-D5614C76816D}" srcOrd="0" destOrd="1" presId="urn:microsoft.com/office/officeart/2008/layout/AlternatingHexagons"/>
    <dgm:cxn modelId="{FF6B273C-0394-4B31-A2F2-7A7164D32AEA}" type="presOf" srcId="{87723CE7-01F8-4604-B247-3976FFF02C82}" destId="{9DCDFE98-424A-4BFB-A4EF-1636C7E43FF2}" srcOrd="0" destOrd="2" presId="urn:microsoft.com/office/officeart/2008/layout/AlternatingHexagons"/>
    <dgm:cxn modelId="{C57E9D0B-D923-447D-AD2C-A62D84116CC1}" type="presParOf" srcId="{2872E9FE-0C0C-4195-A58F-0F177A5C9372}" destId="{0EEEAECB-B0C1-4CC3-B7AF-4600B067DED0}" srcOrd="0" destOrd="0" presId="urn:microsoft.com/office/officeart/2008/layout/AlternatingHexagons"/>
    <dgm:cxn modelId="{2E9E13D9-C8A1-4369-A45A-9958678174FE}" type="presParOf" srcId="{0EEEAECB-B0C1-4CC3-B7AF-4600B067DED0}" destId="{483ADA83-4A47-43C2-B9C2-D8F7013B6059}" srcOrd="0" destOrd="0" presId="urn:microsoft.com/office/officeart/2008/layout/AlternatingHexagons"/>
    <dgm:cxn modelId="{AAA91CFC-8035-4D91-8BE9-9F648306677B}" type="presParOf" srcId="{0EEEAECB-B0C1-4CC3-B7AF-4600B067DED0}" destId="{9DCDFE98-424A-4BFB-A4EF-1636C7E43FF2}" srcOrd="1" destOrd="0" presId="urn:microsoft.com/office/officeart/2008/layout/AlternatingHexagons"/>
    <dgm:cxn modelId="{4BD98CF9-1321-4E77-82BA-AE796E025DF3}" type="presParOf" srcId="{0EEEAECB-B0C1-4CC3-B7AF-4600B067DED0}" destId="{D49FF0F3-1901-42DC-B1F0-EA2827AD803A}" srcOrd="2" destOrd="0" presId="urn:microsoft.com/office/officeart/2008/layout/AlternatingHexagons"/>
    <dgm:cxn modelId="{765CA906-46C0-4266-9F32-74A32BC5A468}" type="presParOf" srcId="{0EEEAECB-B0C1-4CC3-B7AF-4600B067DED0}" destId="{ED8624FB-D635-4936-9076-3AA2388D5284}" srcOrd="3" destOrd="0" presId="urn:microsoft.com/office/officeart/2008/layout/AlternatingHexagons"/>
    <dgm:cxn modelId="{E6BD5E87-E89E-4AFD-998E-3E142293D205}" type="presParOf" srcId="{0EEEAECB-B0C1-4CC3-B7AF-4600B067DED0}" destId="{450F74EA-C551-4542-8454-788CA143078C}" srcOrd="4" destOrd="0" presId="urn:microsoft.com/office/officeart/2008/layout/AlternatingHexagons"/>
    <dgm:cxn modelId="{FCC703A9-81A3-4504-93B2-7E8CCE7D7675}" type="presParOf" srcId="{2872E9FE-0C0C-4195-A58F-0F177A5C9372}" destId="{512938A3-B1AB-405C-9280-C778466BCAC9}" srcOrd="1" destOrd="0" presId="urn:microsoft.com/office/officeart/2008/layout/AlternatingHexagons"/>
    <dgm:cxn modelId="{3E50AA21-D9C1-46DC-AFA1-F2AC7B04F913}" type="presParOf" srcId="{2872E9FE-0C0C-4195-A58F-0F177A5C9372}" destId="{0ED56BBF-2FAC-411F-A54F-6E6F8CEAF2E3}" srcOrd="2" destOrd="0" presId="urn:microsoft.com/office/officeart/2008/layout/AlternatingHexagons"/>
    <dgm:cxn modelId="{81AB2025-03B6-4AEA-9B48-299C0EF701E1}" type="presParOf" srcId="{0ED56BBF-2FAC-411F-A54F-6E6F8CEAF2E3}" destId="{CBAFD873-A4FE-4D15-A01C-4564C734CCA4}" srcOrd="0" destOrd="0" presId="urn:microsoft.com/office/officeart/2008/layout/AlternatingHexagons"/>
    <dgm:cxn modelId="{C4943942-DFA6-4E1E-9C7A-57D7B7D6B677}" type="presParOf" srcId="{0ED56BBF-2FAC-411F-A54F-6E6F8CEAF2E3}" destId="{B807B5D1-BAED-4D90-B540-9002A138CBBA}" srcOrd="1" destOrd="0" presId="urn:microsoft.com/office/officeart/2008/layout/AlternatingHexagons"/>
    <dgm:cxn modelId="{5531C753-539C-415A-8FD3-15C06F3AF0D8}" type="presParOf" srcId="{0ED56BBF-2FAC-411F-A54F-6E6F8CEAF2E3}" destId="{4504EB31-EF17-4877-804F-1A4E95B5E4D0}" srcOrd="2" destOrd="0" presId="urn:microsoft.com/office/officeart/2008/layout/AlternatingHexagons"/>
    <dgm:cxn modelId="{C5F12306-349E-447D-8E1D-C0E9CA857D9F}" type="presParOf" srcId="{0ED56BBF-2FAC-411F-A54F-6E6F8CEAF2E3}" destId="{11DE454E-4C34-495A-9F6B-6D1C92E261F4}" srcOrd="3" destOrd="0" presId="urn:microsoft.com/office/officeart/2008/layout/AlternatingHexagons"/>
    <dgm:cxn modelId="{20C2CC07-5188-4D8E-A821-D5B03F7BBB4B}" type="presParOf" srcId="{0ED56BBF-2FAC-411F-A54F-6E6F8CEAF2E3}" destId="{B0C324C6-4541-4DF5-8D7A-E72EFF926706}" srcOrd="4" destOrd="0" presId="urn:microsoft.com/office/officeart/2008/layout/AlternatingHexagons"/>
    <dgm:cxn modelId="{61D99A44-F76C-4C1D-BF3E-DE376A9D5FB4}" type="presParOf" srcId="{2872E9FE-0C0C-4195-A58F-0F177A5C9372}" destId="{F5932585-0C4F-4F10-93DB-59BD210B6BAC}" srcOrd="3" destOrd="0" presId="urn:microsoft.com/office/officeart/2008/layout/AlternatingHexagons"/>
    <dgm:cxn modelId="{2E0FADA0-6959-4149-80F9-9A021B8479C9}" type="presParOf" srcId="{2872E9FE-0C0C-4195-A58F-0F177A5C9372}" destId="{3CF4F4FC-3E22-424B-BC4C-453F73E25C88}" srcOrd="4" destOrd="0" presId="urn:microsoft.com/office/officeart/2008/layout/AlternatingHexagons"/>
    <dgm:cxn modelId="{A535FC9D-D0C4-476C-8804-56CF600FFD86}" type="presParOf" srcId="{3CF4F4FC-3E22-424B-BC4C-453F73E25C88}" destId="{CB477573-3336-44CA-9C2F-D2E8E529D8C7}" srcOrd="0" destOrd="0" presId="urn:microsoft.com/office/officeart/2008/layout/AlternatingHexagons"/>
    <dgm:cxn modelId="{D814CA15-B66D-426D-8716-F6FE35AFABEA}" type="presParOf" srcId="{3CF4F4FC-3E22-424B-BC4C-453F73E25C88}" destId="{A7FBB2B9-4352-45E0-97F2-D5614C76816D}" srcOrd="1" destOrd="0" presId="urn:microsoft.com/office/officeart/2008/layout/AlternatingHexagons"/>
    <dgm:cxn modelId="{97C81307-1581-4142-AD31-AFBB5226153C}" type="presParOf" srcId="{3CF4F4FC-3E22-424B-BC4C-453F73E25C88}" destId="{0E27ED3D-B719-4933-80E2-DF480DAB6CB0}" srcOrd="2" destOrd="0" presId="urn:microsoft.com/office/officeart/2008/layout/AlternatingHexagons"/>
    <dgm:cxn modelId="{94F4D983-82F4-4D3F-9CE3-6F361DEDBCC5}" type="presParOf" srcId="{3CF4F4FC-3E22-424B-BC4C-453F73E25C88}" destId="{E94723FB-5404-410C-9DBE-03BAE8348673}" srcOrd="3" destOrd="0" presId="urn:microsoft.com/office/officeart/2008/layout/AlternatingHexagons"/>
    <dgm:cxn modelId="{9B2ECFE0-BB18-4D14-A394-CA72F78BFE37}" type="presParOf" srcId="{3CF4F4FC-3E22-424B-BC4C-453F73E25C88}" destId="{4A5489BD-1F17-4826-A2E9-88420C8C4222}" srcOrd="4" destOrd="0" presId="urn:microsoft.com/office/officeart/2008/layout/AlternatingHexagons"/>
    <dgm:cxn modelId="{E04C9560-EF82-49EA-A1C2-0B33EA952C7A}" type="presParOf" srcId="{2872E9FE-0C0C-4195-A58F-0F177A5C9372}" destId="{420E8B57-2060-4BB5-A7CD-5855030EC6A5}" srcOrd="5" destOrd="0" presId="urn:microsoft.com/office/officeart/2008/layout/AlternatingHexagons"/>
    <dgm:cxn modelId="{7D329C95-EB6F-4642-BBE9-09FA315D2FA4}" type="presParOf" srcId="{2872E9FE-0C0C-4195-A58F-0F177A5C9372}" destId="{BC17F58A-91FE-41A6-8F44-E451A7AC1A8E}" srcOrd="6" destOrd="0" presId="urn:microsoft.com/office/officeart/2008/layout/AlternatingHexagons"/>
    <dgm:cxn modelId="{2891289F-12F7-4707-A588-73E396C6E79F}" type="presParOf" srcId="{BC17F58A-91FE-41A6-8F44-E451A7AC1A8E}" destId="{CB22F3D8-7767-49C4-8259-8B870E47D8F2}" srcOrd="0" destOrd="0" presId="urn:microsoft.com/office/officeart/2008/layout/AlternatingHexagons"/>
    <dgm:cxn modelId="{B1C58E65-C250-41AC-84F2-81F89170A502}" type="presParOf" srcId="{BC17F58A-91FE-41A6-8F44-E451A7AC1A8E}" destId="{2E1FDFC4-3F9D-43E2-A4E6-6DE4BDEE9156}" srcOrd="1" destOrd="0" presId="urn:microsoft.com/office/officeart/2008/layout/AlternatingHexagons"/>
    <dgm:cxn modelId="{D8E0F6B8-E140-4BA4-A410-A8CC119F1333}" type="presParOf" srcId="{BC17F58A-91FE-41A6-8F44-E451A7AC1A8E}" destId="{44E454BF-2499-4407-B19A-7A68A8D66E2E}" srcOrd="2" destOrd="0" presId="urn:microsoft.com/office/officeart/2008/layout/AlternatingHexagons"/>
    <dgm:cxn modelId="{1408D647-889C-4711-B9AE-FD109646272F}" type="presParOf" srcId="{BC17F58A-91FE-41A6-8F44-E451A7AC1A8E}" destId="{DCD15713-12F1-4A55-842C-2914C28B9346}" srcOrd="3" destOrd="0" presId="urn:microsoft.com/office/officeart/2008/layout/AlternatingHexagons"/>
    <dgm:cxn modelId="{8ACCDCC9-79D1-4BA4-906C-7FB6743034C5}" type="presParOf" srcId="{BC17F58A-91FE-41A6-8F44-E451A7AC1A8E}" destId="{8360A855-B215-4842-ABB3-C537E1796CA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ADA83-4A47-43C2-B9C2-D8F7013B6059}">
      <dsp:nvSpPr>
        <dsp:cNvPr id="0" name=""/>
        <dsp:cNvSpPr/>
      </dsp:nvSpPr>
      <dsp:spPr>
        <a:xfrm rot="5400000">
          <a:off x="3910246" y="128409"/>
          <a:ext cx="1932203" cy="1681017"/>
        </a:xfrm>
        <a:prstGeom prst="horizontalScroll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solidFill>
                <a:srgbClr val="FF0000"/>
              </a:solidFill>
            </a:rPr>
            <a:t>Hmyz</a:t>
          </a:r>
          <a:endParaRPr lang="cs-CZ" sz="2800" b="1" kern="1200" dirty="0">
            <a:solidFill>
              <a:srgbClr val="FF0000"/>
            </a:solidFill>
          </a:endParaRPr>
        </a:p>
      </dsp:txBody>
      <dsp:txXfrm rot="-5400000">
        <a:off x="4245966" y="212944"/>
        <a:ext cx="1260763" cy="1617012"/>
      </dsp:txXfrm>
    </dsp:sp>
    <dsp:sp modelId="{9DCDFE98-424A-4BFB-A4EF-1636C7E43FF2}">
      <dsp:nvSpPr>
        <dsp:cNvPr id="0" name=""/>
        <dsp:cNvSpPr/>
      </dsp:nvSpPr>
      <dsp:spPr>
        <a:xfrm>
          <a:off x="5767867" y="389256"/>
          <a:ext cx="2156339" cy="1159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chemeClr val="tx1"/>
              </a:solidFill>
              <a:latin typeface="Arial Black" pitchFamily="34" charset="0"/>
            </a:rPr>
            <a:t>Včela</a:t>
          </a:r>
          <a:endParaRPr lang="cs-CZ" sz="1800" b="1" kern="1200" dirty="0">
            <a:solidFill>
              <a:schemeClr val="tx1"/>
            </a:solidFill>
            <a:latin typeface="Arial Black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chemeClr val="tx1"/>
              </a:solidFill>
              <a:latin typeface="Arial Black" pitchFamily="34" charset="0"/>
            </a:rPr>
            <a:t>Motýl</a:t>
          </a:r>
          <a:endParaRPr lang="cs-CZ" sz="1800" b="1" kern="1200" dirty="0">
            <a:solidFill>
              <a:schemeClr val="tx1"/>
            </a:solidFill>
            <a:latin typeface="Arial Black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chemeClr val="tx1"/>
              </a:solidFill>
              <a:latin typeface="Arial Black" pitchFamily="34" charset="0"/>
            </a:rPr>
            <a:t>kobylka</a:t>
          </a:r>
          <a:endParaRPr lang="cs-CZ" sz="18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767867" y="389256"/>
        <a:ext cx="2156339" cy="1159322"/>
      </dsp:txXfrm>
    </dsp:sp>
    <dsp:sp modelId="{450F74EA-C551-4542-8454-788CA143078C}">
      <dsp:nvSpPr>
        <dsp:cNvPr id="0" name=""/>
        <dsp:cNvSpPr/>
      </dsp:nvSpPr>
      <dsp:spPr>
        <a:xfrm rot="5400000">
          <a:off x="2094747" y="128409"/>
          <a:ext cx="1932203" cy="168101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400" kern="1200"/>
        </a:p>
      </dsp:txBody>
      <dsp:txXfrm rot="-5400000">
        <a:off x="2482299" y="303918"/>
        <a:ext cx="1157099" cy="1329999"/>
      </dsp:txXfrm>
    </dsp:sp>
    <dsp:sp modelId="{CBAFD873-A4FE-4D15-A01C-4564C734CCA4}">
      <dsp:nvSpPr>
        <dsp:cNvPr id="0" name=""/>
        <dsp:cNvSpPr/>
      </dsp:nvSpPr>
      <dsp:spPr>
        <a:xfrm rot="5400000">
          <a:off x="2999019" y="1768463"/>
          <a:ext cx="1932203" cy="168101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 dirty="0"/>
        </a:p>
      </dsp:txBody>
      <dsp:txXfrm rot="-5400000">
        <a:off x="3386571" y="1943972"/>
        <a:ext cx="1157099" cy="1329999"/>
      </dsp:txXfrm>
    </dsp:sp>
    <dsp:sp modelId="{B807B5D1-BAED-4D90-B540-9002A138CBBA}">
      <dsp:nvSpPr>
        <dsp:cNvPr id="0" name=""/>
        <dsp:cNvSpPr/>
      </dsp:nvSpPr>
      <dsp:spPr>
        <a:xfrm>
          <a:off x="968272" y="2029311"/>
          <a:ext cx="2086780" cy="1159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C324C6-4541-4DF5-8D7A-E72EFF926706}">
      <dsp:nvSpPr>
        <dsp:cNvPr id="0" name=""/>
        <dsp:cNvSpPr/>
      </dsp:nvSpPr>
      <dsp:spPr>
        <a:xfrm rot="5400000">
          <a:off x="4814518" y="1768463"/>
          <a:ext cx="1932203" cy="168101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400" kern="1200"/>
        </a:p>
      </dsp:txBody>
      <dsp:txXfrm rot="-5400000">
        <a:off x="5202070" y="1943972"/>
        <a:ext cx="1157099" cy="1329999"/>
      </dsp:txXfrm>
    </dsp:sp>
    <dsp:sp modelId="{CB477573-3336-44CA-9C2F-D2E8E529D8C7}">
      <dsp:nvSpPr>
        <dsp:cNvPr id="0" name=""/>
        <dsp:cNvSpPr/>
      </dsp:nvSpPr>
      <dsp:spPr>
        <a:xfrm rot="5400000">
          <a:off x="3910246" y="3408518"/>
          <a:ext cx="1932203" cy="168101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400" kern="1200" dirty="0"/>
        </a:p>
      </dsp:txBody>
      <dsp:txXfrm rot="-5400000">
        <a:off x="4297798" y="3584027"/>
        <a:ext cx="1157099" cy="1329999"/>
      </dsp:txXfrm>
    </dsp:sp>
    <dsp:sp modelId="{A7FBB2B9-4352-45E0-97F2-D5614C76816D}">
      <dsp:nvSpPr>
        <dsp:cNvPr id="0" name=""/>
        <dsp:cNvSpPr/>
      </dsp:nvSpPr>
      <dsp:spPr>
        <a:xfrm>
          <a:off x="5767867" y="3669366"/>
          <a:ext cx="2156339" cy="1159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latin typeface="Arial Black" pitchFamily="34" charset="0"/>
            </a:rPr>
            <a:t>Vosa</a:t>
          </a:r>
          <a:endParaRPr lang="cs-CZ" sz="1800" b="0" kern="1200" dirty="0">
            <a:latin typeface="Arial Black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latin typeface="Arial Black" pitchFamily="34" charset="0"/>
            </a:rPr>
            <a:t>mravenec</a:t>
          </a:r>
          <a:endParaRPr lang="cs-CZ" sz="1800" b="0" kern="1200" dirty="0">
            <a:latin typeface="Arial Black" pitchFamily="34" charset="0"/>
          </a:endParaRPr>
        </a:p>
      </dsp:txBody>
      <dsp:txXfrm>
        <a:off x="5767867" y="3669366"/>
        <a:ext cx="2156339" cy="1159322"/>
      </dsp:txXfrm>
    </dsp:sp>
    <dsp:sp modelId="{4A5489BD-1F17-4826-A2E9-88420C8C4222}">
      <dsp:nvSpPr>
        <dsp:cNvPr id="0" name=""/>
        <dsp:cNvSpPr/>
      </dsp:nvSpPr>
      <dsp:spPr>
        <a:xfrm rot="5400000">
          <a:off x="2094747" y="3408518"/>
          <a:ext cx="1932203" cy="168101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400" kern="1200"/>
        </a:p>
      </dsp:txBody>
      <dsp:txXfrm rot="-5400000">
        <a:off x="2482299" y="3584027"/>
        <a:ext cx="1157099" cy="1329999"/>
      </dsp:txXfrm>
    </dsp:sp>
    <dsp:sp modelId="{CB22F3D8-7767-49C4-8259-8B870E47D8F2}">
      <dsp:nvSpPr>
        <dsp:cNvPr id="0" name=""/>
        <dsp:cNvSpPr/>
      </dsp:nvSpPr>
      <dsp:spPr>
        <a:xfrm rot="5400000">
          <a:off x="3188989" y="5048573"/>
          <a:ext cx="1932203" cy="168101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 dirty="0"/>
        </a:p>
      </dsp:txBody>
      <dsp:txXfrm rot="-5400000">
        <a:off x="3576541" y="5224082"/>
        <a:ext cx="1157099" cy="1329999"/>
      </dsp:txXfrm>
    </dsp:sp>
    <dsp:sp modelId="{2E1FDFC4-3F9D-43E2-A4E6-6DE4BDEE9156}">
      <dsp:nvSpPr>
        <dsp:cNvPr id="0" name=""/>
        <dsp:cNvSpPr/>
      </dsp:nvSpPr>
      <dsp:spPr>
        <a:xfrm>
          <a:off x="0" y="5374377"/>
          <a:ext cx="2846660" cy="1159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 Black" pitchFamily="34" charset="0"/>
            </a:rPr>
            <a:t>Slunéčko sedmitečné</a:t>
          </a:r>
          <a:endParaRPr lang="cs-CZ" sz="1600" b="1" kern="1200" dirty="0">
            <a:latin typeface="Arial Black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 Black" pitchFamily="34" charset="0"/>
            </a:rPr>
            <a:t>Mandelinka bramborová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 dirty="0"/>
        </a:p>
      </dsp:txBody>
      <dsp:txXfrm>
        <a:off x="0" y="5374377"/>
        <a:ext cx="2846660" cy="1159322"/>
      </dsp:txXfrm>
    </dsp:sp>
    <dsp:sp modelId="{8360A855-B215-4842-ABB3-C537E1796CA3}">
      <dsp:nvSpPr>
        <dsp:cNvPr id="0" name=""/>
        <dsp:cNvSpPr/>
      </dsp:nvSpPr>
      <dsp:spPr>
        <a:xfrm rot="5400000">
          <a:off x="5004488" y="5048573"/>
          <a:ext cx="1932203" cy="1681017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400" kern="1200"/>
        </a:p>
      </dsp:txBody>
      <dsp:txXfrm rot="-5400000">
        <a:off x="5392040" y="5224082"/>
        <a:ext cx="1157099" cy="1329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F66A3-32C7-426B-AE15-DEB15F8CB9A6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C4F3E-923C-4EE4-9D2B-99DEF2CCDE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5979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C4F3E-923C-4EE4-9D2B-99DEF2CCDE1F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63F0169-BB97-402D-9602-618B1A5597AD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0169-BB97-402D-9602-618B1A5597AD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0169-BB97-402D-9602-618B1A5597AD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0169-BB97-402D-9602-618B1A5597AD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0169-BB97-402D-9602-618B1A5597AD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0169-BB97-402D-9602-618B1A5597AD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0169-BB97-402D-9602-618B1A5597AD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0169-BB97-402D-9602-618B1A5597AD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0169-BB97-402D-9602-618B1A5597AD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0169-BB97-402D-9602-618B1A5597AD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F0169-BB97-402D-9602-618B1A5597AD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63F0169-BB97-402D-9602-618B1A5597AD}" type="datetimeFigureOut">
              <a:rPr lang="cs-CZ" smtClean="0"/>
              <a:pPr/>
              <a:t>8.12.2010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F44F688-E6EC-460E-B075-B64C724F0FF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http://www.youtube.com/watch?v=2MzhSctC6DU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hyperlink" Target="http://www.youtube.com/watch?v=Kxmwk9XqBL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hyperlink" Target="http://www.youtube.com/watch?v=VGPf_RAV32c&amp;feature=related" TargetMode="External"/><Relationship Id="rId5" Type="http://schemas.openxmlformats.org/officeDocument/2006/relationships/image" Target="../media/image20.png"/><Relationship Id="rId10" Type="http://schemas.openxmlformats.org/officeDocument/2006/relationships/hyperlink" Target="http://www.youtube.com/watch?v=P-WmOAtAsIE&amp;feature=related" TargetMode="External"/><Relationship Id="rId4" Type="http://schemas.openxmlformats.org/officeDocument/2006/relationships/image" Target="../media/image19.png"/><Relationship Id="rId9" Type="http://schemas.openxmlformats.org/officeDocument/2006/relationships/hyperlink" Target="http://www.youtube.com/watch?v=VkTfgAVqKo8" TargetMode="External"/><Relationship Id="rId14" Type="http://schemas.openxmlformats.org/officeDocument/2006/relationships/hyperlink" Target="http://www.youtube.com/watch?v=qVgQNQxQ8u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P88sL5FJWY&amp;feature=related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MYvsY4D3qPs" TargetMode="External"/><Relationship Id="rId4" Type="http://schemas.openxmlformats.org/officeDocument/2006/relationships/hyperlink" Target="http://www.youtube.com/watch?v=1mwUZhJDlR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b="1" dirty="0" smtClean="0"/>
              <a:t>Živočichové </a:t>
            </a:r>
            <a:br>
              <a:rPr lang="cs-CZ" sz="3200" b="1" dirty="0" smtClean="0"/>
            </a:br>
            <a:r>
              <a:rPr lang="cs-CZ" sz="3200" b="1" dirty="0" smtClean="0"/>
              <a:t>ve volné přírodě </a:t>
            </a:r>
            <a:r>
              <a:rPr lang="cs-CZ" sz="3200" b="1" dirty="0" smtClean="0"/>
              <a:t>- hmyz</a:t>
            </a:r>
            <a:endParaRPr lang="cs-CZ" sz="32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46268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119"/>
          <a:stretch/>
        </p:blipFill>
        <p:spPr bwMode="auto">
          <a:xfrm>
            <a:off x="4499992" y="0"/>
            <a:ext cx="3818696" cy="27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8465" y="3861048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40000"/>
            <a:ext cx="3818696" cy="230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26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57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7200" b="1" dirty="0" smtClean="0">
                <a:solidFill>
                  <a:schemeClr val="tx1"/>
                </a:solidFill>
              </a:rPr>
              <a:t>HMYZ</a:t>
            </a:r>
            <a:endParaRPr lang="cs-CZ" sz="72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323652"/>
            <a:ext cx="7488832" cy="4129684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cs-CZ" b="1" dirty="0" smtClean="0">
                <a:latin typeface="Kristen ITC" pitchFamily="66" charset="0"/>
              </a:rPr>
              <a:t>Nemá kosti.</a:t>
            </a:r>
          </a:p>
          <a:p>
            <a:pPr marL="68580" indent="0">
              <a:buNone/>
            </a:pPr>
            <a:r>
              <a:rPr lang="cs-CZ" b="1" dirty="0" smtClean="0">
                <a:latin typeface="Kristen ITC" pitchFamily="66" charset="0"/>
              </a:rPr>
              <a:t>Má šest nohou</a:t>
            </a:r>
          </a:p>
          <a:p>
            <a:pPr marL="68580" indent="0">
              <a:buNone/>
            </a:pPr>
            <a:r>
              <a:rPr lang="cs-CZ" b="1" dirty="0" smtClean="0">
                <a:latin typeface="Kristen ITC" pitchFamily="66" charset="0"/>
              </a:rPr>
              <a:t>a dva páry křídel.</a:t>
            </a:r>
          </a:p>
          <a:p>
            <a:pPr marL="68580" indent="0">
              <a:buNone/>
            </a:pPr>
            <a:endParaRPr lang="cs-CZ" b="1" dirty="0">
              <a:latin typeface="Kristen ITC" pitchFamily="66" charset="0"/>
            </a:endParaRPr>
          </a:p>
          <a:p>
            <a:pPr marL="68580" indent="0">
              <a:buNone/>
            </a:pPr>
            <a:r>
              <a:rPr lang="cs-CZ" b="1" dirty="0" smtClean="0">
                <a:latin typeface="Kristen ITC" pitchFamily="66" charset="0"/>
              </a:rPr>
              <a:t>Včely přezimuje v úlu,  mravenci v mraveništi.</a:t>
            </a:r>
          </a:p>
          <a:p>
            <a:pPr marL="68580" indent="0">
              <a:buNone/>
            </a:pPr>
            <a:endParaRPr lang="cs-CZ" b="1" dirty="0" smtClean="0">
              <a:latin typeface="Kristen ITC" pitchFamily="66" charset="0"/>
            </a:endParaRPr>
          </a:p>
          <a:p>
            <a:pPr marL="68580" indent="0">
              <a:buNone/>
            </a:pPr>
            <a:endParaRPr lang="cs-CZ" b="1" dirty="0">
              <a:latin typeface="Kristen ITC" pitchFamily="66" charset="0"/>
            </a:endParaRPr>
          </a:p>
          <a:p>
            <a:pPr marL="68580" indent="0">
              <a:buNone/>
            </a:pPr>
            <a:endParaRPr lang="cs-CZ" b="1" dirty="0" smtClean="0">
              <a:latin typeface="Kristen ITC" pitchFamily="66" charset="0"/>
            </a:endParaRPr>
          </a:p>
          <a:p>
            <a:pPr marL="68580" indent="0">
              <a:buNone/>
            </a:pPr>
            <a:endParaRPr lang="cs-CZ" b="1" dirty="0" smtClean="0">
              <a:latin typeface="Kristen ITC" pitchFamily="66" charset="0"/>
            </a:endParaRPr>
          </a:p>
          <a:p>
            <a:pPr marL="68580" indent="0">
              <a:buNone/>
            </a:pPr>
            <a:r>
              <a:rPr lang="cs-CZ" b="1" dirty="0" smtClean="0">
                <a:latin typeface="Kristen ITC" pitchFamily="66" charset="0"/>
              </a:rPr>
              <a:t>Mouchy a broučci hledají úkryt v malých skulinách.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37112"/>
            <a:ext cx="179070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6077"/>
            <a:ext cx="2016224" cy="129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531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6870"/>
            <a:ext cx="9252519" cy="693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4140862303"/>
              </p:ext>
            </p:extLst>
          </p:nvPr>
        </p:nvGraphicFramePr>
        <p:xfrm>
          <a:off x="251520" y="0"/>
          <a:ext cx="88924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06682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2550"/>
            <a:ext cx="9144000" cy="70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HMYZ</a:t>
            </a:r>
            <a:br>
              <a:rPr lang="cs-CZ" b="1" dirty="0" smtClean="0">
                <a:solidFill>
                  <a:srgbClr val="FFFF00"/>
                </a:solidFill>
              </a:rPr>
            </a:br>
            <a:r>
              <a:rPr lang="cs-CZ" sz="2400" b="1" dirty="0" smtClean="0">
                <a:solidFill>
                  <a:schemeClr val="accent6"/>
                </a:solidFill>
              </a:rPr>
              <a:t>Které tvrzení je pravdivé?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1043492" y="2204864"/>
            <a:ext cx="6777317" cy="4104456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accent6"/>
                </a:solidFill>
                <a:latin typeface="Arial Black" pitchFamily="34" charset="0"/>
              </a:rPr>
              <a:t>Hmyz má osm noh.</a:t>
            </a:r>
          </a:p>
          <a:p>
            <a:r>
              <a:rPr lang="cs-CZ" dirty="0" smtClean="0">
                <a:solidFill>
                  <a:schemeClr val="accent6"/>
                </a:solidFill>
                <a:latin typeface="Arial Black" pitchFamily="34" charset="0"/>
              </a:rPr>
              <a:t>Hmyz nemá kosti.</a:t>
            </a:r>
          </a:p>
          <a:p>
            <a:r>
              <a:rPr lang="cs-CZ" dirty="0" smtClean="0">
                <a:solidFill>
                  <a:schemeClr val="accent6"/>
                </a:solidFill>
                <a:latin typeface="Arial Black" pitchFamily="34" charset="0"/>
              </a:rPr>
              <a:t>Včely přezimují ve sklepě.</a:t>
            </a:r>
          </a:p>
          <a:p>
            <a:r>
              <a:rPr lang="cs-CZ" dirty="0" smtClean="0">
                <a:solidFill>
                  <a:schemeClr val="accent6"/>
                </a:solidFill>
                <a:latin typeface="Arial Black" pitchFamily="34" charset="0"/>
              </a:rPr>
              <a:t>Hmyz má dva páry křídel.</a:t>
            </a:r>
          </a:p>
          <a:p>
            <a:r>
              <a:rPr lang="cs-CZ" dirty="0" smtClean="0">
                <a:solidFill>
                  <a:schemeClr val="accent6"/>
                </a:solidFill>
                <a:latin typeface="Arial Black" pitchFamily="34" charset="0"/>
              </a:rPr>
              <a:t>Mravenci přezimují v mraveništi.</a:t>
            </a:r>
          </a:p>
          <a:p>
            <a:r>
              <a:rPr lang="cs-CZ" dirty="0" smtClean="0">
                <a:solidFill>
                  <a:schemeClr val="accent6"/>
                </a:solidFill>
                <a:latin typeface="Arial Black" pitchFamily="34" charset="0"/>
              </a:rPr>
              <a:t>Motýli nejsou hmyz.</a:t>
            </a:r>
          </a:p>
          <a:p>
            <a:r>
              <a:rPr lang="cs-CZ" dirty="0" smtClean="0">
                <a:solidFill>
                  <a:schemeClr val="accent6"/>
                </a:solidFill>
                <a:latin typeface="Arial Black" pitchFamily="34" charset="0"/>
              </a:rPr>
              <a:t>Mouchy a broučci hledají úkryt v malých skulinkách.</a:t>
            </a:r>
          </a:p>
          <a:p>
            <a:r>
              <a:rPr lang="cs-CZ" dirty="0" smtClean="0">
                <a:solidFill>
                  <a:schemeClr val="accent6"/>
                </a:solidFill>
                <a:latin typeface="Arial Black" pitchFamily="34" charset="0"/>
              </a:rPr>
              <a:t>Vosy jsou užitečné, protože dávají med.</a:t>
            </a:r>
          </a:p>
          <a:p>
            <a:endParaRPr lang="cs-CZ" dirty="0" smtClean="0">
              <a:solidFill>
                <a:schemeClr val="accent6"/>
              </a:solidFill>
              <a:latin typeface="Arial Black" pitchFamily="34" charset="0"/>
            </a:endParaRPr>
          </a:p>
          <a:p>
            <a:endParaRPr lang="cs-CZ" dirty="0">
              <a:solidFill>
                <a:schemeClr val="accent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66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338"/>
            <a:ext cx="9144000" cy="735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260648"/>
            <a:ext cx="7024744" cy="576064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rgbClr val="00B0F0"/>
                </a:solidFill>
                <a:latin typeface="Arial Black" pitchFamily="34" charset="0"/>
              </a:rPr>
              <a:t>Přečti si pohádku o hmyzu.</a:t>
            </a:r>
            <a:endParaRPr lang="cs-CZ" sz="3200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864" y="107828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17120"/>
            <a:ext cx="17907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864" y="3727360"/>
            <a:ext cx="17907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90627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9356" y="4096692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538536" y="372736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9"/>
              </a:rPr>
              <a:t>http://</a:t>
            </a:r>
            <a:r>
              <a:rPr lang="cs-CZ" dirty="0" smtClean="0">
                <a:hlinkClick r:id="rId9"/>
              </a:rPr>
              <a:t>www.youtube.com/watch?v=VkTfgAVqKo8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23528" y="3105835"/>
            <a:ext cx="87101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10"/>
              </a:rPr>
              <a:t>http://</a:t>
            </a:r>
            <a:r>
              <a:rPr lang="cs-CZ" dirty="0" smtClean="0">
                <a:hlinkClick r:id="rId10"/>
              </a:rPr>
              <a:t>www.youtube.com/watch?v=P-WmOAtAsIE&amp;feature=related</a:t>
            </a:r>
            <a:endParaRPr lang="cs-CZ" dirty="0" smtClean="0"/>
          </a:p>
          <a:p>
            <a:r>
              <a:rPr lang="cs-CZ" dirty="0" smtClean="0">
                <a:hlinkClick r:id="rId11"/>
              </a:rPr>
              <a:t>http://www.youtube.com/watch?v=VGPf_RAV32c&amp;feature=related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643174" y="1259230"/>
            <a:ext cx="4429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12"/>
              </a:rPr>
              <a:t>http://</a:t>
            </a:r>
            <a:r>
              <a:rPr lang="cs-CZ" dirty="0" smtClean="0">
                <a:hlinkClick r:id="rId12"/>
              </a:rPr>
              <a:t>www.youtube.com/watch?v=Kxmwk9XqBLs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168216" y="1628563"/>
            <a:ext cx="3689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>
              <a:hlinkClick r:id="rId13"/>
            </a:endParaRPr>
          </a:p>
          <a:p>
            <a:r>
              <a:rPr lang="cs-CZ" dirty="0" smtClean="0">
                <a:hlinkClick r:id="rId13"/>
              </a:rPr>
              <a:t>http://www.youtube.com/watch?v=2MzhSctC6DU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571736" y="2145081"/>
            <a:ext cx="6572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>
              <a:hlinkClick r:id="rId14"/>
            </a:endParaRPr>
          </a:p>
          <a:p>
            <a:r>
              <a:rPr lang="cs-CZ" dirty="0" smtClean="0">
                <a:hlinkClick r:id="rId14"/>
              </a:rPr>
              <a:t>      </a:t>
            </a:r>
          </a:p>
          <a:p>
            <a:r>
              <a:rPr lang="cs-CZ" dirty="0" smtClean="0">
                <a:hlinkClick r:id="rId14"/>
              </a:rPr>
              <a:t>http</a:t>
            </a:r>
            <a:r>
              <a:rPr lang="cs-CZ" dirty="0">
                <a:hlinkClick r:id="rId14"/>
              </a:rPr>
              <a:t>://</a:t>
            </a:r>
            <a:r>
              <a:rPr lang="cs-CZ" dirty="0" smtClean="0">
                <a:hlinkClick r:id="rId14"/>
              </a:rPr>
              <a:t>www.youtube.com/watch?v=qVgQNQxQ8uE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1850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2" y="0"/>
            <a:ext cx="91498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39552" y="3105835"/>
            <a:ext cx="7660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71600" y="4458564"/>
            <a:ext cx="711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86000" y="191683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7585" y="2069232"/>
            <a:ext cx="7372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7585" y="4714884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www.youtube.com/watch?v=oP88sL5FJWY&amp;feature=related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http://www.youtube.com/watch?v=1mwUZhJDlRE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827585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289276" y="1854116"/>
            <a:ext cx="5717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VÝLET DO PŘÍRODY</a:t>
            </a:r>
            <a:endParaRPr lang="cs-CZ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3105835"/>
            <a:ext cx="6357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5"/>
              </a:rPr>
              <a:t>http://www.youtube.com/watch?v=MYvsY4D3qPs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6618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51520" y="4725144"/>
            <a:ext cx="88027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Vypracovala: Květuše </a:t>
            </a:r>
            <a:r>
              <a:rPr lang="cs-CZ" dirty="0" err="1"/>
              <a:t>Vendégová</a:t>
            </a:r>
            <a:endParaRPr lang="cs-CZ" dirty="0"/>
          </a:p>
          <a:p>
            <a:r>
              <a:rPr lang="cs-CZ" dirty="0"/>
              <a:t>Prvouka </a:t>
            </a:r>
          </a:p>
          <a:p>
            <a:r>
              <a:rPr lang="cs-CZ" dirty="0"/>
              <a:t>2.ročník ZŠ</a:t>
            </a:r>
          </a:p>
          <a:p>
            <a:r>
              <a:rPr lang="cs-CZ" dirty="0"/>
              <a:t>ZŠ a </a:t>
            </a:r>
            <a:r>
              <a:rPr lang="cs-CZ" dirty="0" smtClean="0"/>
              <a:t>MŠ </a:t>
            </a:r>
            <a:r>
              <a:rPr lang="cs-CZ" dirty="0"/>
              <a:t>Višňová</a:t>
            </a:r>
          </a:p>
          <a:p>
            <a:r>
              <a:rPr lang="cs-CZ" dirty="0" smtClean="0"/>
              <a:t>8</a:t>
            </a:r>
            <a:r>
              <a:rPr lang="cs-CZ" dirty="0" smtClean="0"/>
              <a:t>.listopadu </a:t>
            </a:r>
            <a:r>
              <a:rPr lang="cs-CZ" dirty="0"/>
              <a:t>2010</a:t>
            </a:r>
          </a:p>
          <a:p>
            <a:r>
              <a:rPr lang="cs-CZ" dirty="0"/>
              <a:t>Obrázky www.google.cz</a:t>
            </a:r>
          </a:p>
        </p:txBody>
      </p:sp>
      <p:sp>
        <p:nvSpPr>
          <p:cNvPr id="4" name="Obdélník 3"/>
          <p:cNvSpPr/>
          <p:nvPr/>
        </p:nvSpPr>
        <p:spPr>
          <a:xfrm>
            <a:off x="251520" y="3244334"/>
            <a:ext cx="5078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Šablona </a:t>
            </a:r>
            <a:r>
              <a:rPr lang="cs-CZ" dirty="0" smtClean="0"/>
              <a:t>č.4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1910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687</TotalTime>
  <Words>146</Words>
  <Application>Microsoft Office PowerPoint</Application>
  <PresentationFormat>On-screen Show (4:3)</PresentationFormat>
  <Paragraphs>55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Austin</vt:lpstr>
      <vt:lpstr>Živočichové  ve volné přírodě - hmyz</vt:lpstr>
      <vt:lpstr>HMYZ</vt:lpstr>
      <vt:lpstr>Slide 3</vt:lpstr>
      <vt:lpstr>HMYZ Které tvrzení je pravdivé?</vt:lpstr>
      <vt:lpstr>Přečti si pohádku o hmyzu.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Živočichové  ve volné přírodě</dc:title>
  <dc:creator>Zak1</dc:creator>
  <cp:lastModifiedBy>Květuše</cp:lastModifiedBy>
  <cp:revision>60</cp:revision>
  <dcterms:created xsi:type="dcterms:W3CDTF">2010-10-28T14:45:47Z</dcterms:created>
  <dcterms:modified xsi:type="dcterms:W3CDTF">2010-12-08T19:57:09Z</dcterms:modified>
</cp:coreProperties>
</file>