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0" autoAdjust="0"/>
    <p:restoredTop sz="94737" autoAdjust="0"/>
  </p:normalViewPr>
  <p:slideViewPr>
    <p:cSldViewPr>
      <p:cViewPr varScale="1">
        <p:scale>
          <a:sx n="45" d="100"/>
          <a:sy n="45" d="100"/>
        </p:scale>
        <p:origin x="-10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6A3989-A69A-44AF-8E37-C3AEAB593BBE}" type="datetimeFigureOut">
              <a:rPr lang="cs-CZ" smtClean="0"/>
              <a:pPr/>
              <a:t>1.1.2011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690654-EA4C-4303-97B3-C17C92575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</a:rPr>
              <a:t>Pokojové rostliny</a:t>
            </a:r>
            <a:endParaRPr lang="cs-CZ" sz="6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chemeClr val="tx1"/>
                </a:solidFill>
              </a:rPr>
              <a:t>Poznáš je?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28596" y="642918"/>
            <a:ext cx="8183880" cy="525610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1"/>
                </a:solidFill>
              </a:rPr>
              <a:t>Víte jak se starat o pokojové rostlinky?</a:t>
            </a:r>
          </a:p>
          <a:p>
            <a:pPr>
              <a:buNone/>
            </a:pPr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dirty="0" smtClean="0"/>
              <a:t>Musíte je pravidelně zalévat</a:t>
            </a:r>
          </a:p>
          <a:p>
            <a:r>
              <a:rPr lang="cs-CZ" dirty="0" smtClean="0"/>
              <a:t>Hnojit</a:t>
            </a:r>
          </a:p>
          <a:p>
            <a:r>
              <a:rPr lang="cs-CZ" dirty="0" smtClean="0"/>
              <a:t>Kypřit</a:t>
            </a:r>
          </a:p>
          <a:p>
            <a:r>
              <a:rPr lang="cs-CZ" dirty="0" smtClean="0"/>
              <a:t>Přesazovat</a:t>
            </a:r>
          </a:p>
          <a:p>
            <a:r>
              <a:rPr lang="cs-CZ" dirty="0" smtClean="0"/>
              <a:t>Z listů utírat prach</a:t>
            </a:r>
          </a:p>
          <a:p>
            <a:r>
              <a:rPr lang="cs-CZ" dirty="0" smtClean="0"/>
              <a:t>Rosit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Šablona č.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Vypracovala: Květuše Vendégová</a:t>
            </a:r>
          </a:p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Prvouka </a:t>
            </a:r>
          </a:p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2.ročník ZŠ</a:t>
            </a:r>
          </a:p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ZŠ a MŠ Višňová</a:t>
            </a:r>
          </a:p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30.12.2010</a:t>
            </a:r>
            <a:endParaRPr lang="cs-CZ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Obrázky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www.google.cz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Fialka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6" name="Picture 2" descr="C:\Documents and Settings\Ivonka\Plocha\Nová složka\2841-saintpaulia-ionantha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7158" y="1643050"/>
            <a:ext cx="6286544" cy="4714907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muškát</a:t>
            </a:r>
            <a:endParaRPr lang="cs-CZ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85926"/>
            <a:ext cx="3833836" cy="43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Azalka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 descr="C:\Documents and Settings\Ivonka\Plocha\Nová složka\5225-azalea-azalka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5286412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Klívie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 descr="C:\Documents and Settings\Ivonka\Plocha\Nová složka\00071kliv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14488"/>
            <a:ext cx="5000660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Fíkus</a:t>
            </a:r>
            <a:endParaRPr lang="cs-CZ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2071670" y="1643050"/>
            <a:ext cx="2786082" cy="497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Kaktus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663564"/>
            <a:ext cx="4071966" cy="4197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Palma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5099869" cy="447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0070C0"/>
                </a:solidFill>
              </a:rPr>
              <a:t>Hiacint</a:t>
            </a:r>
            <a:endParaRPr lang="cs-CZ" b="0" dirty="0">
              <a:solidFill>
                <a:srgbClr val="0070C0"/>
              </a:solidFill>
            </a:endParaRP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42910" y="2143116"/>
            <a:ext cx="2784504" cy="3717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071678"/>
            <a:ext cx="3247693" cy="365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51</Words>
  <Application>Microsoft Office PowerPoint</Application>
  <PresentationFormat>On-screen Show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Bohatý</vt:lpstr>
      <vt:lpstr>Pokojové rostliny</vt:lpstr>
      <vt:lpstr>Fialka</vt:lpstr>
      <vt:lpstr>muškát</vt:lpstr>
      <vt:lpstr>Azalka</vt:lpstr>
      <vt:lpstr>Klívie</vt:lpstr>
      <vt:lpstr>Fíkus</vt:lpstr>
      <vt:lpstr>Kaktus</vt:lpstr>
      <vt:lpstr>Palma</vt:lpstr>
      <vt:lpstr>Hiacint</vt:lpstr>
      <vt:lpstr>Slide 10</vt:lpstr>
      <vt:lpstr>Šablona č.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Pokojové rostliny</dc:title>
  <dc:creator>Ivona</dc:creator>
  <cp:lastModifiedBy>Květuše</cp:lastModifiedBy>
  <cp:revision>9</cp:revision>
  <dcterms:created xsi:type="dcterms:W3CDTF">2010-12-29T14:37:34Z</dcterms:created>
  <dcterms:modified xsi:type="dcterms:W3CDTF">2011-01-01T08:39:01Z</dcterms:modified>
</cp:coreProperties>
</file>