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436ED-3E92-40D1-8805-50C35880D5E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CE8144-CD16-44F8-946A-F74378D32ABA}">
      <dgm:prSet phldrT="[Text]" custT="1"/>
      <dgm:spPr/>
      <dgm:t>
        <a:bodyPr/>
        <a:lstStyle/>
        <a:p>
          <a:r>
            <a:rPr lang="cs-CZ" sz="4800" dirty="0" smtClean="0"/>
            <a:t>Vzduch - dýchání</a:t>
          </a:r>
          <a:endParaRPr lang="cs-CZ" sz="4800" dirty="0"/>
        </a:p>
      </dgm:t>
    </dgm:pt>
    <dgm:pt modelId="{F14A5525-BE40-4E73-B6DD-6859E2B72BD0}" type="parTrans" cxnId="{96B60439-22CB-493A-924F-F6F9B0C43346}">
      <dgm:prSet/>
      <dgm:spPr/>
      <dgm:t>
        <a:bodyPr/>
        <a:lstStyle/>
        <a:p>
          <a:endParaRPr lang="cs-CZ"/>
        </a:p>
      </dgm:t>
    </dgm:pt>
    <dgm:pt modelId="{7D4AB790-E687-4DE7-92DA-AB47FC6C91FF}" type="sibTrans" cxnId="{96B60439-22CB-493A-924F-F6F9B0C43346}">
      <dgm:prSet/>
      <dgm:spPr/>
      <dgm:t>
        <a:bodyPr/>
        <a:lstStyle/>
        <a:p>
          <a:endParaRPr lang="cs-CZ"/>
        </a:p>
      </dgm:t>
    </dgm:pt>
    <dgm:pt modelId="{86C1B6FE-B578-4491-B66C-374C46DFAE5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B78B4FE-41A2-496C-9D9A-6005DEBBB177}" type="parTrans" cxnId="{CBF4020A-273C-4D15-856E-C3B0FD7A06F1}">
      <dgm:prSet/>
      <dgm:spPr/>
      <dgm:t>
        <a:bodyPr/>
        <a:lstStyle/>
        <a:p>
          <a:endParaRPr lang="cs-CZ"/>
        </a:p>
      </dgm:t>
    </dgm:pt>
    <dgm:pt modelId="{E6C325A4-89F5-4B80-A979-0761EDF587A4}" type="sibTrans" cxnId="{CBF4020A-273C-4D15-856E-C3B0FD7A06F1}">
      <dgm:prSet/>
      <dgm:spPr/>
      <dgm:t>
        <a:bodyPr/>
        <a:lstStyle/>
        <a:p>
          <a:endParaRPr lang="cs-CZ"/>
        </a:p>
      </dgm:t>
    </dgm:pt>
    <dgm:pt modelId="{AA163A27-BFE9-4047-BD4A-BDBC9420863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703AD2DA-68CE-492E-9C9D-8A1B711DBADC}" type="parTrans" cxnId="{1F3C6743-99C6-440B-A3FD-1D164B9F22FB}">
      <dgm:prSet/>
      <dgm:spPr/>
      <dgm:t>
        <a:bodyPr/>
        <a:lstStyle/>
        <a:p>
          <a:endParaRPr lang="cs-CZ"/>
        </a:p>
      </dgm:t>
    </dgm:pt>
    <dgm:pt modelId="{68FFCD1F-F045-40A9-AC99-E6E99E6CDF68}" type="sibTrans" cxnId="{1F3C6743-99C6-440B-A3FD-1D164B9F22FB}">
      <dgm:prSet/>
      <dgm:spPr/>
      <dgm:t>
        <a:bodyPr/>
        <a:lstStyle/>
        <a:p>
          <a:endParaRPr lang="cs-CZ"/>
        </a:p>
      </dgm:t>
    </dgm:pt>
    <dgm:pt modelId="{5B09895C-65B5-4489-8C5C-26FEFB6A587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3CFF065-640F-4E7E-8FE5-E4C87809DE3B}" type="parTrans" cxnId="{41C41D1E-403D-4594-9D09-1CE0722FBA0A}">
      <dgm:prSet/>
      <dgm:spPr/>
      <dgm:t>
        <a:bodyPr/>
        <a:lstStyle/>
        <a:p>
          <a:endParaRPr lang="cs-CZ"/>
        </a:p>
      </dgm:t>
    </dgm:pt>
    <dgm:pt modelId="{29E9C656-67AB-4348-9631-518222D7F3BB}" type="sibTrans" cxnId="{41C41D1E-403D-4594-9D09-1CE0722FBA0A}">
      <dgm:prSet/>
      <dgm:spPr/>
      <dgm:t>
        <a:bodyPr/>
        <a:lstStyle/>
        <a:p>
          <a:endParaRPr lang="cs-CZ"/>
        </a:p>
      </dgm:t>
    </dgm:pt>
    <dgm:pt modelId="{3D008E5A-25FB-484A-A5BF-E61BF0498060}" type="pres">
      <dgm:prSet presAssocID="{1E7436ED-3E92-40D1-8805-50C35880D5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FDC35F-DC07-4C84-BA34-A9AD2193D4D0}" type="pres">
      <dgm:prSet presAssocID="{D1CE8144-CD16-44F8-946A-F74378D32ABA}" presName="roof" presStyleLbl="dkBgShp" presStyleIdx="0" presStyleCnt="2"/>
      <dgm:spPr/>
      <dgm:t>
        <a:bodyPr/>
        <a:lstStyle/>
        <a:p>
          <a:endParaRPr lang="cs-CZ"/>
        </a:p>
      </dgm:t>
    </dgm:pt>
    <dgm:pt modelId="{875BE68C-AD1D-4718-9B7F-01E68C3449EC}" type="pres">
      <dgm:prSet presAssocID="{D1CE8144-CD16-44F8-946A-F74378D32ABA}" presName="pillars" presStyleCnt="0"/>
      <dgm:spPr/>
    </dgm:pt>
    <dgm:pt modelId="{DD142212-DD04-4C69-B2E5-51660B4DEF56}" type="pres">
      <dgm:prSet presAssocID="{D1CE8144-CD16-44F8-946A-F74378D32AB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A82F03-6836-4933-AF37-42F365AC78F3}" type="pres">
      <dgm:prSet presAssocID="{AA163A27-BFE9-4047-BD4A-BDBC9420863C}" presName="pillarX" presStyleLbl="node1" presStyleIdx="1" presStyleCnt="3" custScaleY="998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34274C-207C-459D-94AD-8E2CDBB0D49E}" type="pres">
      <dgm:prSet presAssocID="{5B09895C-65B5-4489-8C5C-26FEFB6A587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ECDE04-FADE-485A-9882-E368B87B8512}" type="pres">
      <dgm:prSet presAssocID="{D1CE8144-CD16-44F8-946A-F74378D32ABA}" presName="base" presStyleLbl="dkBgShp" presStyleIdx="1" presStyleCnt="2"/>
      <dgm:spPr/>
    </dgm:pt>
  </dgm:ptLst>
  <dgm:cxnLst>
    <dgm:cxn modelId="{0BAA4E21-2D03-4A20-8F1A-A76D760F6436}" type="presOf" srcId="{D1CE8144-CD16-44F8-946A-F74378D32ABA}" destId="{EBFDC35F-DC07-4C84-BA34-A9AD2193D4D0}" srcOrd="0" destOrd="0" presId="urn:microsoft.com/office/officeart/2005/8/layout/hList3"/>
    <dgm:cxn modelId="{41C41D1E-403D-4594-9D09-1CE0722FBA0A}" srcId="{D1CE8144-CD16-44F8-946A-F74378D32ABA}" destId="{5B09895C-65B5-4489-8C5C-26FEFB6A587B}" srcOrd="2" destOrd="0" parTransId="{A3CFF065-640F-4E7E-8FE5-E4C87809DE3B}" sibTransId="{29E9C656-67AB-4348-9631-518222D7F3BB}"/>
    <dgm:cxn modelId="{1F3C6743-99C6-440B-A3FD-1D164B9F22FB}" srcId="{D1CE8144-CD16-44F8-946A-F74378D32ABA}" destId="{AA163A27-BFE9-4047-BD4A-BDBC9420863C}" srcOrd="1" destOrd="0" parTransId="{703AD2DA-68CE-492E-9C9D-8A1B711DBADC}" sibTransId="{68FFCD1F-F045-40A9-AC99-E6E99E6CDF68}"/>
    <dgm:cxn modelId="{96B60439-22CB-493A-924F-F6F9B0C43346}" srcId="{1E7436ED-3E92-40D1-8805-50C35880D5E3}" destId="{D1CE8144-CD16-44F8-946A-F74378D32ABA}" srcOrd="0" destOrd="0" parTransId="{F14A5525-BE40-4E73-B6DD-6859E2B72BD0}" sibTransId="{7D4AB790-E687-4DE7-92DA-AB47FC6C91FF}"/>
    <dgm:cxn modelId="{17F4BDA8-CC93-4812-8CAA-7F8F3A9F971F}" type="presOf" srcId="{5B09895C-65B5-4489-8C5C-26FEFB6A587B}" destId="{E134274C-207C-459D-94AD-8E2CDBB0D49E}" srcOrd="0" destOrd="0" presId="urn:microsoft.com/office/officeart/2005/8/layout/hList3"/>
    <dgm:cxn modelId="{CBF4020A-273C-4D15-856E-C3B0FD7A06F1}" srcId="{D1CE8144-CD16-44F8-946A-F74378D32ABA}" destId="{86C1B6FE-B578-4491-B66C-374C46DFAE52}" srcOrd="0" destOrd="0" parTransId="{AB78B4FE-41A2-496C-9D9A-6005DEBBB177}" sibTransId="{E6C325A4-89F5-4B80-A979-0761EDF587A4}"/>
    <dgm:cxn modelId="{25CC699A-AAA6-4977-BAA7-46F7354B0CC6}" type="presOf" srcId="{86C1B6FE-B578-4491-B66C-374C46DFAE52}" destId="{DD142212-DD04-4C69-B2E5-51660B4DEF56}" srcOrd="0" destOrd="0" presId="urn:microsoft.com/office/officeart/2005/8/layout/hList3"/>
    <dgm:cxn modelId="{B719B1FF-703C-4578-85A5-660DE76BB407}" type="presOf" srcId="{1E7436ED-3E92-40D1-8805-50C35880D5E3}" destId="{3D008E5A-25FB-484A-A5BF-E61BF0498060}" srcOrd="0" destOrd="0" presId="urn:microsoft.com/office/officeart/2005/8/layout/hList3"/>
    <dgm:cxn modelId="{3660D5D2-CAEC-43A3-8694-8EEDB02C646A}" type="presOf" srcId="{AA163A27-BFE9-4047-BD4A-BDBC9420863C}" destId="{79A82F03-6836-4933-AF37-42F365AC78F3}" srcOrd="0" destOrd="0" presId="urn:microsoft.com/office/officeart/2005/8/layout/hList3"/>
    <dgm:cxn modelId="{FEC7589E-E061-4F78-A7ED-2C1CD6E950A3}" type="presParOf" srcId="{3D008E5A-25FB-484A-A5BF-E61BF0498060}" destId="{EBFDC35F-DC07-4C84-BA34-A9AD2193D4D0}" srcOrd="0" destOrd="0" presId="urn:microsoft.com/office/officeart/2005/8/layout/hList3"/>
    <dgm:cxn modelId="{C07C1390-48D5-40D4-B5CE-8A0D998F2C06}" type="presParOf" srcId="{3D008E5A-25FB-484A-A5BF-E61BF0498060}" destId="{875BE68C-AD1D-4718-9B7F-01E68C3449EC}" srcOrd="1" destOrd="0" presId="urn:microsoft.com/office/officeart/2005/8/layout/hList3"/>
    <dgm:cxn modelId="{7AC129E8-8CE5-4273-A75F-8B981D1B7AE2}" type="presParOf" srcId="{875BE68C-AD1D-4718-9B7F-01E68C3449EC}" destId="{DD142212-DD04-4C69-B2E5-51660B4DEF56}" srcOrd="0" destOrd="0" presId="urn:microsoft.com/office/officeart/2005/8/layout/hList3"/>
    <dgm:cxn modelId="{A8865A46-279E-42B9-9C26-E0D26F5A3325}" type="presParOf" srcId="{875BE68C-AD1D-4718-9B7F-01E68C3449EC}" destId="{79A82F03-6836-4933-AF37-42F365AC78F3}" srcOrd="1" destOrd="0" presId="urn:microsoft.com/office/officeart/2005/8/layout/hList3"/>
    <dgm:cxn modelId="{37A97919-1DBD-4A67-856E-9B4BB4E375D5}" type="presParOf" srcId="{875BE68C-AD1D-4718-9B7F-01E68C3449EC}" destId="{E134274C-207C-459D-94AD-8E2CDBB0D49E}" srcOrd="2" destOrd="0" presId="urn:microsoft.com/office/officeart/2005/8/layout/hList3"/>
    <dgm:cxn modelId="{1D97E51E-FAB3-46E3-96EF-4D419EF4DFF6}" type="presParOf" srcId="{3D008E5A-25FB-484A-A5BF-E61BF0498060}" destId="{C3ECDE04-FADE-485A-9882-E368B87B85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80089-CB5F-454C-9442-EE51F6051F8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7615C1B-DAD3-4564-9FAA-EEC29FC3C9EE}">
      <dgm:prSet phldrT="[Text]" custT="1"/>
      <dgm:spPr/>
      <dgm:t>
        <a:bodyPr/>
        <a:lstStyle/>
        <a:p>
          <a:r>
            <a:rPr lang="cs-CZ" sz="4000" dirty="0" smtClean="0"/>
            <a:t>Voda – nezbytná podmínka života</a:t>
          </a:r>
          <a:endParaRPr lang="cs-CZ" sz="4000" dirty="0"/>
        </a:p>
      </dgm:t>
    </dgm:pt>
    <dgm:pt modelId="{144C4EF8-CC62-4DA4-BA72-C3D7F38FC2A5}" type="parTrans" cxnId="{6589EF79-2ABB-462C-B156-0CE67C528415}">
      <dgm:prSet/>
      <dgm:spPr/>
      <dgm:t>
        <a:bodyPr/>
        <a:lstStyle/>
        <a:p>
          <a:endParaRPr lang="cs-CZ"/>
        </a:p>
      </dgm:t>
    </dgm:pt>
    <dgm:pt modelId="{049AFC4E-19DA-449C-BDE2-D6ED3296D65E}" type="sibTrans" cxnId="{6589EF79-2ABB-462C-B156-0CE67C528415}">
      <dgm:prSet/>
      <dgm:spPr/>
      <dgm:t>
        <a:bodyPr/>
        <a:lstStyle/>
        <a:p>
          <a:endParaRPr lang="cs-CZ"/>
        </a:p>
      </dgm:t>
    </dgm:pt>
    <dgm:pt modelId="{8F1E1879-2BED-4C65-876E-DDFC6FB664C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B988024-DC7F-4714-ACFC-B4B5B6554BE5}" type="parTrans" cxnId="{D6FA596B-48B7-4E7C-85FC-D54EAFF22CE4}">
      <dgm:prSet/>
      <dgm:spPr/>
      <dgm:t>
        <a:bodyPr/>
        <a:lstStyle/>
        <a:p>
          <a:endParaRPr lang="cs-CZ"/>
        </a:p>
      </dgm:t>
    </dgm:pt>
    <dgm:pt modelId="{2B68813F-5243-4198-8F0A-E6073D847617}" type="sibTrans" cxnId="{D6FA596B-48B7-4E7C-85FC-D54EAFF22CE4}">
      <dgm:prSet/>
      <dgm:spPr/>
      <dgm:t>
        <a:bodyPr/>
        <a:lstStyle/>
        <a:p>
          <a:endParaRPr lang="cs-CZ"/>
        </a:p>
      </dgm:t>
    </dgm:pt>
    <dgm:pt modelId="{2292EBB5-27F2-446B-9EB8-C12CEDBB53ED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2AD8E8BA-51BF-4ED5-B9E4-7B71326A5B0A}" type="parTrans" cxnId="{DE78D05C-6416-4126-9723-9361DE085208}">
      <dgm:prSet/>
      <dgm:spPr/>
      <dgm:t>
        <a:bodyPr/>
        <a:lstStyle/>
        <a:p>
          <a:endParaRPr lang="cs-CZ"/>
        </a:p>
      </dgm:t>
    </dgm:pt>
    <dgm:pt modelId="{ADD47837-C4F9-4751-ABFF-B5DA8FA19DA3}" type="sibTrans" cxnId="{DE78D05C-6416-4126-9723-9361DE085208}">
      <dgm:prSet/>
      <dgm:spPr/>
      <dgm:t>
        <a:bodyPr/>
        <a:lstStyle/>
        <a:p>
          <a:endParaRPr lang="cs-CZ"/>
        </a:p>
      </dgm:t>
    </dgm:pt>
    <dgm:pt modelId="{DC43A108-413D-4596-878D-907FEC6B6EB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2CED4A8-2373-41FD-9BA0-9F6B344B7F8A}" type="parTrans" cxnId="{8CA0FF46-CDEC-43DB-B738-8650139F9E8B}">
      <dgm:prSet/>
      <dgm:spPr/>
      <dgm:t>
        <a:bodyPr/>
        <a:lstStyle/>
        <a:p>
          <a:endParaRPr lang="cs-CZ"/>
        </a:p>
      </dgm:t>
    </dgm:pt>
    <dgm:pt modelId="{FD29F876-9625-45F9-A86D-83476035D1DF}" type="sibTrans" cxnId="{8CA0FF46-CDEC-43DB-B738-8650139F9E8B}">
      <dgm:prSet/>
      <dgm:spPr/>
      <dgm:t>
        <a:bodyPr/>
        <a:lstStyle/>
        <a:p>
          <a:endParaRPr lang="cs-CZ"/>
        </a:p>
      </dgm:t>
    </dgm:pt>
    <dgm:pt modelId="{9B5435B8-1D82-41D9-8052-01D267095CC4}" type="pres">
      <dgm:prSet presAssocID="{80E80089-CB5F-454C-9442-EE51F6051F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0DA187-5940-45C0-BE19-6955228CA39F}" type="pres">
      <dgm:prSet presAssocID="{77615C1B-DAD3-4564-9FAA-EEC29FC3C9EE}" presName="roof" presStyleLbl="dkBgShp" presStyleIdx="0" presStyleCnt="2"/>
      <dgm:spPr/>
      <dgm:t>
        <a:bodyPr/>
        <a:lstStyle/>
        <a:p>
          <a:endParaRPr lang="cs-CZ"/>
        </a:p>
      </dgm:t>
    </dgm:pt>
    <dgm:pt modelId="{821449D1-9567-4A6B-8396-3910A3299AA8}" type="pres">
      <dgm:prSet presAssocID="{77615C1B-DAD3-4564-9FAA-EEC29FC3C9EE}" presName="pillars" presStyleCnt="0"/>
      <dgm:spPr/>
    </dgm:pt>
    <dgm:pt modelId="{0D9464CA-97AE-48BC-83F7-7517AB5210DC}" type="pres">
      <dgm:prSet presAssocID="{77615C1B-DAD3-4564-9FAA-EEC29FC3C9E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F0073F-FC0E-4D54-8660-A591EDEE9A9A}" type="pres">
      <dgm:prSet presAssocID="{2292EBB5-27F2-446B-9EB8-C12CEDBB53E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29CF3C-3814-4D5F-A020-D692F1635304}" type="pres">
      <dgm:prSet presAssocID="{DC43A108-413D-4596-878D-907FEC6B6EB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59A66D-7735-4941-A43D-EA5F13AA37E7}" type="pres">
      <dgm:prSet presAssocID="{77615C1B-DAD3-4564-9FAA-EEC29FC3C9EE}" presName="base" presStyleLbl="dkBgShp" presStyleIdx="1" presStyleCnt="2"/>
      <dgm:spPr/>
    </dgm:pt>
  </dgm:ptLst>
  <dgm:cxnLst>
    <dgm:cxn modelId="{5523DAEA-B00D-47FA-8D71-DF6403D3A68D}" type="presOf" srcId="{77615C1B-DAD3-4564-9FAA-EEC29FC3C9EE}" destId="{050DA187-5940-45C0-BE19-6955228CA39F}" srcOrd="0" destOrd="0" presId="urn:microsoft.com/office/officeart/2005/8/layout/hList3"/>
    <dgm:cxn modelId="{1E5F43B8-9460-40F4-8152-949DA4F3EF90}" type="presOf" srcId="{2292EBB5-27F2-446B-9EB8-C12CEDBB53ED}" destId="{8EF0073F-FC0E-4D54-8660-A591EDEE9A9A}" srcOrd="0" destOrd="0" presId="urn:microsoft.com/office/officeart/2005/8/layout/hList3"/>
    <dgm:cxn modelId="{AF629A7A-1C82-4988-A6F5-DD53AFCDE4F5}" type="presOf" srcId="{8F1E1879-2BED-4C65-876E-DDFC6FB664CD}" destId="{0D9464CA-97AE-48BC-83F7-7517AB5210DC}" srcOrd="0" destOrd="0" presId="urn:microsoft.com/office/officeart/2005/8/layout/hList3"/>
    <dgm:cxn modelId="{CF3CEFAF-B161-4168-A135-94DD40A1D54B}" type="presOf" srcId="{DC43A108-413D-4596-878D-907FEC6B6EBD}" destId="{6529CF3C-3814-4D5F-A020-D692F1635304}" srcOrd="0" destOrd="0" presId="urn:microsoft.com/office/officeart/2005/8/layout/hList3"/>
    <dgm:cxn modelId="{8CA0FF46-CDEC-43DB-B738-8650139F9E8B}" srcId="{77615C1B-DAD3-4564-9FAA-EEC29FC3C9EE}" destId="{DC43A108-413D-4596-878D-907FEC6B6EBD}" srcOrd="2" destOrd="0" parTransId="{72CED4A8-2373-41FD-9BA0-9F6B344B7F8A}" sibTransId="{FD29F876-9625-45F9-A86D-83476035D1DF}"/>
    <dgm:cxn modelId="{D6FA596B-48B7-4E7C-85FC-D54EAFF22CE4}" srcId="{77615C1B-DAD3-4564-9FAA-EEC29FC3C9EE}" destId="{8F1E1879-2BED-4C65-876E-DDFC6FB664CD}" srcOrd="0" destOrd="0" parTransId="{CB988024-DC7F-4714-ACFC-B4B5B6554BE5}" sibTransId="{2B68813F-5243-4198-8F0A-E6073D847617}"/>
    <dgm:cxn modelId="{6589EF79-2ABB-462C-B156-0CE67C528415}" srcId="{80E80089-CB5F-454C-9442-EE51F6051F8D}" destId="{77615C1B-DAD3-4564-9FAA-EEC29FC3C9EE}" srcOrd="0" destOrd="0" parTransId="{144C4EF8-CC62-4DA4-BA72-C3D7F38FC2A5}" sibTransId="{049AFC4E-19DA-449C-BDE2-D6ED3296D65E}"/>
    <dgm:cxn modelId="{6896400C-1210-4210-8D5B-DBE47ADD7014}" type="presOf" srcId="{80E80089-CB5F-454C-9442-EE51F6051F8D}" destId="{9B5435B8-1D82-41D9-8052-01D267095CC4}" srcOrd="0" destOrd="0" presId="urn:microsoft.com/office/officeart/2005/8/layout/hList3"/>
    <dgm:cxn modelId="{DE78D05C-6416-4126-9723-9361DE085208}" srcId="{77615C1B-DAD3-4564-9FAA-EEC29FC3C9EE}" destId="{2292EBB5-27F2-446B-9EB8-C12CEDBB53ED}" srcOrd="1" destOrd="0" parTransId="{2AD8E8BA-51BF-4ED5-B9E4-7B71326A5B0A}" sibTransId="{ADD47837-C4F9-4751-ABFF-B5DA8FA19DA3}"/>
    <dgm:cxn modelId="{5DCF1A14-4884-46D8-BC8E-7A1747CCB0CC}" type="presParOf" srcId="{9B5435B8-1D82-41D9-8052-01D267095CC4}" destId="{050DA187-5940-45C0-BE19-6955228CA39F}" srcOrd="0" destOrd="0" presId="urn:microsoft.com/office/officeart/2005/8/layout/hList3"/>
    <dgm:cxn modelId="{28A550A4-6BCD-4A79-96D2-6EFD86EC2A31}" type="presParOf" srcId="{9B5435B8-1D82-41D9-8052-01D267095CC4}" destId="{821449D1-9567-4A6B-8396-3910A3299AA8}" srcOrd="1" destOrd="0" presId="urn:microsoft.com/office/officeart/2005/8/layout/hList3"/>
    <dgm:cxn modelId="{CAFF8954-95CA-4B15-8CDD-4B91F88B6EBA}" type="presParOf" srcId="{821449D1-9567-4A6B-8396-3910A3299AA8}" destId="{0D9464CA-97AE-48BC-83F7-7517AB5210DC}" srcOrd="0" destOrd="0" presId="urn:microsoft.com/office/officeart/2005/8/layout/hList3"/>
    <dgm:cxn modelId="{EC202D87-75EC-44BE-91D4-F7B0C77A70CC}" type="presParOf" srcId="{821449D1-9567-4A6B-8396-3910A3299AA8}" destId="{8EF0073F-FC0E-4D54-8660-A591EDEE9A9A}" srcOrd="1" destOrd="0" presId="urn:microsoft.com/office/officeart/2005/8/layout/hList3"/>
    <dgm:cxn modelId="{D980496B-A8F3-400F-A308-3B35818EBE97}" type="presParOf" srcId="{821449D1-9567-4A6B-8396-3910A3299AA8}" destId="{6529CF3C-3814-4D5F-A020-D692F1635304}" srcOrd="2" destOrd="0" presId="urn:microsoft.com/office/officeart/2005/8/layout/hList3"/>
    <dgm:cxn modelId="{F0BA790A-409A-41B6-A1B1-83F7C9FAE5E8}" type="presParOf" srcId="{9B5435B8-1D82-41D9-8052-01D267095CC4}" destId="{B659A66D-7735-4941-A43D-EA5F13AA37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429AF1-DA9C-4DA7-B182-5AE58E6517A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E7750C9-C164-4E8A-8FA3-BA01FDE76697}">
      <dgm:prSet phldrT="[Text]"/>
      <dgm:spPr/>
      <dgm:t>
        <a:bodyPr/>
        <a:lstStyle/>
        <a:p>
          <a:r>
            <a:rPr lang="cs-CZ" dirty="0" smtClean="0"/>
            <a:t>Živiny - potrava</a:t>
          </a:r>
          <a:endParaRPr lang="cs-CZ" dirty="0"/>
        </a:p>
      </dgm:t>
    </dgm:pt>
    <dgm:pt modelId="{025136A6-ED40-4DC1-ADA6-4ECBD48AA0E2}" type="parTrans" cxnId="{53504FA5-8DED-42A1-A329-1F47A07FC12F}">
      <dgm:prSet/>
      <dgm:spPr/>
      <dgm:t>
        <a:bodyPr/>
        <a:lstStyle/>
        <a:p>
          <a:endParaRPr lang="cs-CZ"/>
        </a:p>
      </dgm:t>
    </dgm:pt>
    <dgm:pt modelId="{1C55B130-9968-4ABA-A318-4046E6535D99}" type="sibTrans" cxnId="{53504FA5-8DED-42A1-A329-1F47A07FC12F}">
      <dgm:prSet/>
      <dgm:spPr/>
      <dgm:t>
        <a:bodyPr/>
        <a:lstStyle/>
        <a:p>
          <a:endParaRPr lang="cs-CZ"/>
        </a:p>
      </dgm:t>
    </dgm:pt>
    <dgm:pt modelId="{A48DC646-B57F-49FE-8974-4C100552146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1596D55-B4FB-45F8-A058-6C23D7FB360E}" type="parTrans" cxnId="{7EF3EBDF-9082-45D5-A9FD-59AA4AA74CB6}">
      <dgm:prSet/>
      <dgm:spPr/>
      <dgm:t>
        <a:bodyPr/>
        <a:lstStyle/>
        <a:p>
          <a:endParaRPr lang="cs-CZ"/>
        </a:p>
      </dgm:t>
    </dgm:pt>
    <dgm:pt modelId="{ACFA90B9-C710-45EE-A66A-5F6DB53CD8C9}" type="sibTrans" cxnId="{7EF3EBDF-9082-45D5-A9FD-59AA4AA74CB6}">
      <dgm:prSet/>
      <dgm:spPr/>
      <dgm:t>
        <a:bodyPr/>
        <a:lstStyle/>
        <a:p>
          <a:endParaRPr lang="cs-CZ"/>
        </a:p>
      </dgm:t>
    </dgm:pt>
    <dgm:pt modelId="{96D3B93D-BC4D-44E9-A873-8D12A3861AA2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50122FDD-DD3E-44B7-9250-2F950672A169}" type="parTrans" cxnId="{987697DD-2171-4A62-A00C-88625E99E66F}">
      <dgm:prSet/>
      <dgm:spPr/>
      <dgm:t>
        <a:bodyPr/>
        <a:lstStyle/>
        <a:p>
          <a:endParaRPr lang="cs-CZ"/>
        </a:p>
      </dgm:t>
    </dgm:pt>
    <dgm:pt modelId="{E8096EA3-44AF-4C61-8C8C-45BBF820B6D8}" type="sibTrans" cxnId="{987697DD-2171-4A62-A00C-88625E99E66F}">
      <dgm:prSet/>
      <dgm:spPr/>
      <dgm:t>
        <a:bodyPr/>
        <a:lstStyle/>
        <a:p>
          <a:endParaRPr lang="cs-CZ"/>
        </a:p>
      </dgm:t>
    </dgm:pt>
    <dgm:pt modelId="{847262B1-32F2-4C66-9FFF-0A3F03D0295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B8B17B4-E07F-47BC-9D56-A3FBFE4B9EAF}" type="parTrans" cxnId="{0404332E-7DEA-47F6-B977-59CF5142D492}">
      <dgm:prSet/>
      <dgm:spPr/>
      <dgm:t>
        <a:bodyPr/>
        <a:lstStyle/>
        <a:p>
          <a:endParaRPr lang="cs-CZ"/>
        </a:p>
      </dgm:t>
    </dgm:pt>
    <dgm:pt modelId="{21E9C88D-1B29-40EE-A111-7026DCC6A780}" type="sibTrans" cxnId="{0404332E-7DEA-47F6-B977-59CF5142D492}">
      <dgm:prSet/>
      <dgm:spPr/>
      <dgm:t>
        <a:bodyPr/>
        <a:lstStyle/>
        <a:p>
          <a:endParaRPr lang="cs-CZ"/>
        </a:p>
      </dgm:t>
    </dgm:pt>
    <dgm:pt modelId="{42BDE1F1-466E-4DB3-82B2-78AB64C26F37}">
      <dgm:prSet phldrT="[Text]"/>
      <dgm:spPr/>
      <dgm:t>
        <a:bodyPr/>
        <a:lstStyle/>
        <a:p>
          <a:endParaRPr lang="cs-CZ" dirty="0"/>
        </a:p>
      </dgm:t>
    </dgm:pt>
    <dgm:pt modelId="{73441A02-226B-4E99-A012-B17E5C15B766}" type="parTrans" cxnId="{B0CF6611-1EFC-433B-8C49-112704492C74}">
      <dgm:prSet/>
      <dgm:spPr/>
      <dgm:t>
        <a:bodyPr/>
        <a:lstStyle/>
        <a:p>
          <a:endParaRPr lang="cs-CZ"/>
        </a:p>
      </dgm:t>
    </dgm:pt>
    <dgm:pt modelId="{9943FC74-52A4-4AF2-AA5F-10AE2F100B77}" type="sibTrans" cxnId="{B0CF6611-1EFC-433B-8C49-112704492C74}">
      <dgm:prSet/>
      <dgm:spPr/>
      <dgm:t>
        <a:bodyPr/>
        <a:lstStyle/>
        <a:p>
          <a:endParaRPr lang="cs-CZ"/>
        </a:p>
      </dgm:t>
    </dgm:pt>
    <dgm:pt modelId="{9F544B50-036D-4FC4-A205-AAB36185A3DA}" type="pres">
      <dgm:prSet presAssocID="{53429AF1-DA9C-4DA7-B182-5AE58E6517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5C71E8F-DDFC-4BA0-8BB0-A0C0549958F8}" type="pres">
      <dgm:prSet presAssocID="{FE7750C9-C164-4E8A-8FA3-BA01FDE76697}" presName="roof" presStyleLbl="dkBgShp" presStyleIdx="0" presStyleCnt="2"/>
      <dgm:spPr/>
      <dgm:t>
        <a:bodyPr/>
        <a:lstStyle/>
        <a:p>
          <a:endParaRPr lang="cs-CZ"/>
        </a:p>
      </dgm:t>
    </dgm:pt>
    <dgm:pt modelId="{46997D30-DE62-4468-81BC-9E73FB756DDF}" type="pres">
      <dgm:prSet presAssocID="{FE7750C9-C164-4E8A-8FA3-BA01FDE76697}" presName="pillars" presStyleCnt="0"/>
      <dgm:spPr/>
    </dgm:pt>
    <dgm:pt modelId="{44C57BFC-22CA-4E71-8CEC-0E1E11D4669D}" type="pres">
      <dgm:prSet presAssocID="{FE7750C9-C164-4E8A-8FA3-BA01FDE7669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8D1403-84F5-4FA6-A88C-1EDC3A4AE84D}" type="pres">
      <dgm:prSet presAssocID="{96D3B93D-BC4D-44E9-A873-8D12A3861AA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8B8072-B114-4DCC-8CDD-FA69F29BD283}" type="pres">
      <dgm:prSet presAssocID="{847262B1-32F2-4C66-9FFF-0A3F03D0295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0809C2-590D-4EDA-8555-228120DA1F80}" type="pres">
      <dgm:prSet presAssocID="{FE7750C9-C164-4E8A-8FA3-BA01FDE76697}" presName="base" presStyleLbl="dkBgShp" presStyleIdx="1" presStyleCnt="2"/>
      <dgm:spPr/>
    </dgm:pt>
  </dgm:ptLst>
  <dgm:cxnLst>
    <dgm:cxn modelId="{A3468F56-57CF-4DE5-9EAD-44C93BBB4118}" type="presOf" srcId="{847262B1-32F2-4C66-9FFF-0A3F03D0295D}" destId="{A28B8072-B114-4DCC-8CDD-FA69F29BD283}" srcOrd="0" destOrd="0" presId="urn:microsoft.com/office/officeart/2005/8/layout/hList3"/>
    <dgm:cxn modelId="{53504FA5-8DED-42A1-A329-1F47A07FC12F}" srcId="{53429AF1-DA9C-4DA7-B182-5AE58E6517AF}" destId="{FE7750C9-C164-4E8A-8FA3-BA01FDE76697}" srcOrd="0" destOrd="0" parTransId="{025136A6-ED40-4DC1-ADA6-4ECBD48AA0E2}" sibTransId="{1C55B130-9968-4ABA-A318-4046E6535D99}"/>
    <dgm:cxn modelId="{7EF3EBDF-9082-45D5-A9FD-59AA4AA74CB6}" srcId="{FE7750C9-C164-4E8A-8FA3-BA01FDE76697}" destId="{A48DC646-B57F-49FE-8974-4C1005521460}" srcOrd="0" destOrd="0" parTransId="{71596D55-B4FB-45F8-A058-6C23D7FB360E}" sibTransId="{ACFA90B9-C710-45EE-A66A-5F6DB53CD8C9}"/>
    <dgm:cxn modelId="{A0B216FF-AD59-4888-BE88-076DBCFE56B4}" type="presOf" srcId="{FE7750C9-C164-4E8A-8FA3-BA01FDE76697}" destId="{D5C71E8F-DDFC-4BA0-8BB0-A0C0549958F8}" srcOrd="0" destOrd="0" presId="urn:microsoft.com/office/officeart/2005/8/layout/hList3"/>
    <dgm:cxn modelId="{87788CB4-05E7-4FCC-8AB7-59C6206D25DC}" type="presOf" srcId="{A48DC646-B57F-49FE-8974-4C1005521460}" destId="{44C57BFC-22CA-4E71-8CEC-0E1E11D4669D}" srcOrd="0" destOrd="0" presId="urn:microsoft.com/office/officeart/2005/8/layout/hList3"/>
    <dgm:cxn modelId="{1714E6F6-7A0F-46B5-954A-47F584136FEF}" type="presOf" srcId="{53429AF1-DA9C-4DA7-B182-5AE58E6517AF}" destId="{9F544B50-036D-4FC4-A205-AAB36185A3DA}" srcOrd="0" destOrd="0" presId="urn:microsoft.com/office/officeart/2005/8/layout/hList3"/>
    <dgm:cxn modelId="{B0CF6611-1EFC-433B-8C49-112704492C74}" srcId="{53429AF1-DA9C-4DA7-B182-5AE58E6517AF}" destId="{42BDE1F1-466E-4DB3-82B2-78AB64C26F37}" srcOrd="1" destOrd="0" parTransId="{73441A02-226B-4E99-A012-B17E5C15B766}" sibTransId="{9943FC74-52A4-4AF2-AA5F-10AE2F100B77}"/>
    <dgm:cxn modelId="{987697DD-2171-4A62-A00C-88625E99E66F}" srcId="{FE7750C9-C164-4E8A-8FA3-BA01FDE76697}" destId="{96D3B93D-BC4D-44E9-A873-8D12A3861AA2}" srcOrd="1" destOrd="0" parTransId="{50122FDD-DD3E-44B7-9250-2F950672A169}" sibTransId="{E8096EA3-44AF-4C61-8C8C-45BBF820B6D8}"/>
    <dgm:cxn modelId="{0404332E-7DEA-47F6-B977-59CF5142D492}" srcId="{FE7750C9-C164-4E8A-8FA3-BA01FDE76697}" destId="{847262B1-32F2-4C66-9FFF-0A3F03D0295D}" srcOrd="2" destOrd="0" parTransId="{BB8B17B4-E07F-47BC-9D56-A3FBFE4B9EAF}" sibTransId="{21E9C88D-1B29-40EE-A111-7026DCC6A780}"/>
    <dgm:cxn modelId="{8A28B4E2-3AD3-434D-BC57-0B7A81A88863}" type="presOf" srcId="{96D3B93D-BC4D-44E9-A873-8D12A3861AA2}" destId="{BC8D1403-84F5-4FA6-A88C-1EDC3A4AE84D}" srcOrd="0" destOrd="0" presId="urn:microsoft.com/office/officeart/2005/8/layout/hList3"/>
    <dgm:cxn modelId="{CE3FB355-5E7E-42A8-BCB6-CF538D8EC664}" type="presParOf" srcId="{9F544B50-036D-4FC4-A205-AAB36185A3DA}" destId="{D5C71E8F-DDFC-4BA0-8BB0-A0C0549958F8}" srcOrd="0" destOrd="0" presId="urn:microsoft.com/office/officeart/2005/8/layout/hList3"/>
    <dgm:cxn modelId="{317153B5-33D9-48DD-AC03-D36E442E5BA5}" type="presParOf" srcId="{9F544B50-036D-4FC4-A205-AAB36185A3DA}" destId="{46997D30-DE62-4468-81BC-9E73FB756DDF}" srcOrd="1" destOrd="0" presId="urn:microsoft.com/office/officeart/2005/8/layout/hList3"/>
    <dgm:cxn modelId="{6392313C-00DF-4D29-940B-C70FD3B8D29B}" type="presParOf" srcId="{46997D30-DE62-4468-81BC-9E73FB756DDF}" destId="{44C57BFC-22CA-4E71-8CEC-0E1E11D4669D}" srcOrd="0" destOrd="0" presId="urn:microsoft.com/office/officeart/2005/8/layout/hList3"/>
    <dgm:cxn modelId="{B173319C-77B8-44AC-B387-C11D61732A1E}" type="presParOf" srcId="{46997D30-DE62-4468-81BC-9E73FB756DDF}" destId="{BC8D1403-84F5-4FA6-A88C-1EDC3A4AE84D}" srcOrd="1" destOrd="0" presId="urn:microsoft.com/office/officeart/2005/8/layout/hList3"/>
    <dgm:cxn modelId="{29585F8F-6093-4ACB-AD3F-451FEF142F21}" type="presParOf" srcId="{46997D30-DE62-4468-81BC-9E73FB756DDF}" destId="{A28B8072-B114-4DCC-8CDD-FA69F29BD283}" srcOrd="2" destOrd="0" presId="urn:microsoft.com/office/officeart/2005/8/layout/hList3"/>
    <dgm:cxn modelId="{D9CD4F2F-65A9-4D97-944A-B2DA44D47E36}" type="presParOf" srcId="{9F544B50-036D-4FC4-A205-AAB36185A3DA}" destId="{A50809C2-590D-4EDA-8555-228120DA1F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6FF575-2C99-4CC7-BCEB-89F8EEFA793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F55B01-6958-40FD-BC55-E2021E0B35B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D76131E-4128-4AE4-8795-DBEBF24CB3C3}" type="parTrans" cxnId="{6F3BB844-CF01-4E48-9ADA-3CC7F1885492}">
      <dgm:prSet/>
      <dgm:spPr/>
      <dgm:t>
        <a:bodyPr/>
        <a:lstStyle/>
        <a:p>
          <a:endParaRPr lang="cs-CZ"/>
        </a:p>
      </dgm:t>
    </dgm:pt>
    <dgm:pt modelId="{55A78DCB-0C73-424D-A04C-6A8B60AABA8E}" type="sibTrans" cxnId="{6F3BB844-CF01-4E48-9ADA-3CC7F1885492}">
      <dgm:prSet/>
      <dgm:spPr/>
      <dgm:t>
        <a:bodyPr/>
        <a:lstStyle/>
        <a:p>
          <a:endParaRPr lang="cs-CZ"/>
        </a:p>
      </dgm:t>
    </dgm:pt>
    <dgm:pt modelId="{346920B8-EABB-4634-91A1-54C786AE792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06C62B2-F96D-4789-AD30-9E3D6C43D04D}" type="parTrans" cxnId="{E3D194F7-9EF1-4327-A178-D8F001FBF2EE}">
      <dgm:prSet/>
      <dgm:spPr/>
      <dgm:t>
        <a:bodyPr/>
        <a:lstStyle/>
        <a:p>
          <a:endParaRPr lang="cs-CZ"/>
        </a:p>
      </dgm:t>
    </dgm:pt>
    <dgm:pt modelId="{2637BAD4-8BD6-4B38-8519-B9FC3F2ED20E}" type="sibTrans" cxnId="{E3D194F7-9EF1-4327-A178-D8F001FBF2EE}">
      <dgm:prSet/>
      <dgm:spPr/>
      <dgm:t>
        <a:bodyPr/>
        <a:lstStyle/>
        <a:p>
          <a:endParaRPr lang="cs-CZ"/>
        </a:p>
      </dgm:t>
    </dgm:pt>
    <dgm:pt modelId="{BFFFC36E-13AF-4351-B772-52B948DF671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90839CF-0C85-4CE5-B64C-FB5914E67C87}" type="parTrans" cxnId="{2846BD23-285B-4179-983E-5D8F6170BCF1}">
      <dgm:prSet/>
      <dgm:spPr/>
      <dgm:t>
        <a:bodyPr/>
        <a:lstStyle/>
        <a:p>
          <a:endParaRPr lang="cs-CZ"/>
        </a:p>
      </dgm:t>
    </dgm:pt>
    <dgm:pt modelId="{62385B58-C352-46C1-A7F9-7FEB858F3B63}" type="sibTrans" cxnId="{2846BD23-285B-4179-983E-5D8F6170BCF1}">
      <dgm:prSet/>
      <dgm:spPr/>
      <dgm:t>
        <a:bodyPr/>
        <a:lstStyle/>
        <a:p>
          <a:endParaRPr lang="cs-CZ"/>
        </a:p>
      </dgm:t>
    </dgm:pt>
    <dgm:pt modelId="{042ADAD6-3545-4BD3-A534-59AA8134AD98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46E53DC3-0DC3-4B2F-8E32-8AC2ED5DB82A}" type="parTrans" cxnId="{BF9A8966-A020-41A0-AC8C-75B24C02358A}">
      <dgm:prSet/>
      <dgm:spPr/>
      <dgm:t>
        <a:bodyPr/>
        <a:lstStyle/>
        <a:p>
          <a:endParaRPr lang="cs-CZ"/>
        </a:p>
      </dgm:t>
    </dgm:pt>
    <dgm:pt modelId="{7EF41B51-BA52-4CB0-BA91-BEDA78AF5B0C}" type="sibTrans" cxnId="{BF9A8966-A020-41A0-AC8C-75B24C02358A}">
      <dgm:prSet/>
      <dgm:spPr/>
      <dgm:t>
        <a:bodyPr/>
        <a:lstStyle/>
        <a:p>
          <a:endParaRPr lang="cs-CZ"/>
        </a:p>
      </dgm:t>
    </dgm:pt>
    <dgm:pt modelId="{096DCB62-1351-434F-8F79-7EB446BD12F8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694ED6E-12A7-4282-9674-58B88B02AF3D}" type="parTrans" cxnId="{2473364A-12B4-4583-802C-B3C97E99DB76}">
      <dgm:prSet/>
      <dgm:spPr/>
      <dgm:t>
        <a:bodyPr/>
        <a:lstStyle/>
        <a:p>
          <a:endParaRPr lang="cs-CZ"/>
        </a:p>
      </dgm:t>
    </dgm:pt>
    <dgm:pt modelId="{E9AF296B-37B7-4359-BFC5-055766A0F703}" type="sibTrans" cxnId="{2473364A-12B4-4583-802C-B3C97E99DB76}">
      <dgm:prSet/>
      <dgm:spPr/>
      <dgm:t>
        <a:bodyPr/>
        <a:lstStyle/>
        <a:p>
          <a:endParaRPr lang="cs-CZ"/>
        </a:p>
      </dgm:t>
    </dgm:pt>
    <dgm:pt modelId="{2A22290D-AD2B-46B0-A689-D4D4F3166B15}" type="pres">
      <dgm:prSet presAssocID="{886FF575-2C99-4CC7-BCEB-89F8EEFA793D}" presName="cycle" presStyleCnt="0">
        <dgm:presLayoutVars>
          <dgm:dir/>
          <dgm:resizeHandles val="exact"/>
        </dgm:presLayoutVars>
      </dgm:prSet>
      <dgm:spPr/>
    </dgm:pt>
    <dgm:pt modelId="{5E81B1E5-EB03-4DA0-9292-5C43AB10A1D1}" type="pres">
      <dgm:prSet presAssocID="{E2F55B01-6958-40FD-BC55-E2021E0B35B1}" presName="node" presStyleLbl="node1" presStyleIdx="0" presStyleCnt="5">
        <dgm:presLayoutVars>
          <dgm:bulletEnabled val="1"/>
        </dgm:presLayoutVars>
      </dgm:prSet>
      <dgm:spPr/>
    </dgm:pt>
    <dgm:pt modelId="{52367AA5-BE84-4523-8BA3-87F51549ECD8}" type="pres">
      <dgm:prSet presAssocID="{E2F55B01-6958-40FD-BC55-E2021E0B35B1}" presName="spNode" presStyleCnt="0"/>
      <dgm:spPr/>
    </dgm:pt>
    <dgm:pt modelId="{1D470291-6B92-4EF5-B8A3-0A661127E42D}" type="pres">
      <dgm:prSet presAssocID="{55A78DCB-0C73-424D-A04C-6A8B60AABA8E}" presName="sibTrans" presStyleLbl="sibTrans1D1" presStyleIdx="0" presStyleCnt="5"/>
      <dgm:spPr/>
    </dgm:pt>
    <dgm:pt modelId="{68B4B446-41B4-4E0A-8CE8-5EF4BC3AB13A}" type="pres">
      <dgm:prSet presAssocID="{346920B8-EABB-4634-91A1-54C786AE792E}" presName="node" presStyleLbl="node1" presStyleIdx="1" presStyleCnt="5">
        <dgm:presLayoutVars>
          <dgm:bulletEnabled val="1"/>
        </dgm:presLayoutVars>
      </dgm:prSet>
      <dgm:spPr/>
    </dgm:pt>
    <dgm:pt modelId="{5809C302-3409-4080-B126-6815AFF1387B}" type="pres">
      <dgm:prSet presAssocID="{346920B8-EABB-4634-91A1-54C786AE792E}" presName="spNode" presStyleCnt="0"/>
      <dgm:spPr/>
    </dgm:pt>
    <dgm:pt modelId="{038C0013-0015-409B-8D1F-57FB9FA5EBB6}" type="pres">
      <dgm:prSet presAssocID="{2637BAD4-8BD6-4B38-8519-B9FC3F2ED20E}" presName="sibTrans" presStyleLbl="sibTrans1D1" presStyleIdx="1" presStyleCnt="5"/>
      <dgm:spPr/>
    </dgm:pt>
    <dgm:pt modelId="{5685D92C-FF05-4EEA-9ED8-9E79C8ED0A31}" type="pres">
      <dgm:prSet presAssocID="{BFFFC36E-13AF-4351-B772-52B948DF671B}" presName="node" presStyleLbl="node1" presStyleIdx="2" presStyleCnt="5">
        <dgm:presLayoutVars>
          <dgm:bulletEnabled val="1"/>
        </dgm:presLayoutVars>
      </dgm:prSet>
      <dgm:spPr/>
    </dgm:pt>
    <dgm:pt modelId="{B839EC5D-1A88-4049-BCC1-B9E6FF77604F}" type="pres">
      <dgm:prSet presAssocID="{BFFFC36E-13AF-4351-B772-52B948DF671B}" presName="spNode" presStyleCnt="0"/>
      <dgm:spPr/>
    </dgm:pt>
    <dgm:pt modelId="{315A3221-4E81-4013-BDD1-6B4AE3751C58}" type="pres">
      <dgm:prSet presAssocID="{62385B58-C352-46C1-A7F9-7FEB858F3B63}" presName="sibTrans" presStyleLbl="sibTrans1D1" presStyleIdx="2" presStyleCnt="5"/>
      <dgm:spPr/>
    </dgm:pt>
    <dgm:pt modelId="{E002791E-8729-4842-9C7F-FDBE35FA6771}" type="pres">
      <dgm:prSet presAssocID="{042ADAD6-3545-4BD3-A534-59AA8134AD98}" presName="node" presStyleLbl="node1" presStyleIdx="3" presStyleCnt="5">
        <dgm:presLayoutVars>
          <dgm:bulletEnabled val="1"/>
        </dgm:presLayoutVars>
      </dgm:prSet>
      <dgm:spPr/>
    </dgm:pt>
    <dgm:pt modelId="{02B0E8AA-3790-4F73-BC76-9EEF231AE5A2}" type="pres">
      <dgm:prSet presAssocID="{042ADAD6-3545-4BD3-A534-59AA8134AD98}" presName="spNode" presStyleCnt="0"/>
      <dgm:spPr/>
    </dgm:pt>
    <dgm:pt modelId="{C1CB99E8-738F-46A4-B0E6-A2C387CF49D3}" type="pres">
      <dgm:prSet presAssocID="{7EF41B51-BA52-4CB0-BA91-BEDA78AF5B0C}" presName="sibTrans" presStyleLbl="sibTrans1D1" presStyleIdx="3" presStyleCnt="5"/>
      <dgm:spPr/>
    </dgm:pt>
    <dgm:pt modelId="{F95DF1ED-D087-4052-8317-C685FFAE2E11}" type="pres">
      <dgm:prSet presAssocID="{096DCB62-1351-434F-8F79-7EB446BD12F8}" presName="node" presStyleLbl="node1" presStyleIdx="4" presStyleCnt="5">
        <dgm:presLayoutVars>
          <dgm:bulletEnabled val="1"/>
        </dgm:presLayoutVars>
      </dgm:prSet>
      <dgm:spPr/>
    </dgm:pt>
    <dgm:pt modelId="{9BA2DAD5-EBA6-4505-90AB-E89BD59548A6}" type="pres">
      <dgm:prSet presAssocID="{096DCB62-1351-434F-8F79-7EB446BD12F8}" presName="spNode" presStyleCnt="0"/>
      <dgm:spPr/>
    </dgm:pt>
    <dgm:pt modelId="{21733A2A-004E-4ADC-BF89-759D6E513264}" type="pres">
      <dgm:prSet presAssocID="{E9AF296B-37B7-4359-BFC5-055766A0F703}" presName="sibTrans" presStyleLbl="sibTrans1D1" presStyleIdx="4" presStyleCnt="5"/>
      <dgm:spPr/>
    </dgm:pt>
  </dgm:ptLst>
  <dgm:cxnLst>
    <dgm:cxn modelId="{A4CF2BBF-AE4D-4E7E-8394-C1CF9560E342}" type="presOf" srcId="{042ADAD6-3545-4BD3-A534-59AA8134AD98}" destId="{E002791E-8729-4842-9C7F-FDBE35FA6771}" srcOrd="0" destOrd="0" presId="urn:microsoft.com/office/officeart/2005/8/layout/cycle5"/>
    <dgm:cxn modelId="{BCA4B3F6-8386-48E5-A5C2-DAAEC29D74F5}" type="presOf" srcId="{55A78DCB-0C73-424D-A04C-6A8B60AABA8E}" destId="{1D470291-6B92-4EF5-B8A3-0A661127E42D}" srcOrd="0" destOrd="0" presId="urn:microsoft.com/office/officeart/2005/8/layout/cycle5"/>
    <dgm:cxn modelId="{BF9A8966-A020-41A0-AC8C-75B24C02358A}" srcId="{886FF575-2C99-4CC7-BCEB-89F8EEFA793D}" destId="{042ADAD6-3545-4BD3-A534-59AA8134AD98}" srcOrd="3" destOrd="0" parTransId="{46E53DC3-0DC3-4B2F-8E32-8AC2ED5DB82A}" sibTransId="{7EF41B51-BA52-4CB0-BA91-BEDA78AF5B0C}"/>
    <dgm:cxn modelId="{FF65AF19-24F7-4C97-AA94-B6FCE4A20C52}" type="presOf" srcId="{7EF41B51-BA52-4CB0-BA91-BEDA78AF5B0C}" destId="{C1CB99E8-738F-46A4-B0E6-A2C387CF49D3}" srcOrd="0" destOrd="0" presId="urn:microsoft.com/office/officeart/2005/8/layout/cycle5"/>
    <dgm:cxn modelId="{11E848AB-4113-40D0-83FF-F43568EA6E5B}" type="presOf" srcId="{2637BAD4-8BD6-4B38-8519-B9FC3F2ED20E}" destId="{038C0013-0015-409B-8D1F-57FB9FA5EBB6}" srcOrd="0" destOrd="0" presId="urn:microsoft.com/office/officeart/2005/8/layout/cycle5"/>
    <dgm:cxn modelId="{12DC244D-3FAB-4B52-85FF-05058823310A}" type="presOf" srcId="{BFFFC36E-13AF-4351-B772-52B948DF671B}" destId="{5685D92C-FF05-4EEA-9ED8-9E79C8ED0A31}" srcOrd="0" destOrd="0" presId="urn:microsoft.com/office/officeart/2005/8/layout/cycle5"/>
    <dgm:cxn modelId="{2846BD23-285B-4179-983E-5D8F6170BCF1}" srcId="{886FF575-2C99-4CC7-BCEB-89F8EEFA793D}" destId="{BFFFC36E-13AF-4351-B772-52B948DF671B}" srcOrd="2" destOrd="0" parTransId="{C90839CF-0C85-4CE5-B64C-FB5914E67C87}" sibTransId="{62385B58-C352-46C1-A7F9-7FEB858F3B63}"/>
    <dgm:cxn modelId="{736F578F-B0F3-402C-9783-4C48962A335C}" type="presOf" srcId="{62385B58-C352-46C1-A7F9-7FEB858F3B63}" destId="{315A3221-4E81-4013-BDD1-6B4AE3751C58}" srcOrd="0" destOrd="0" presId="urn:microsoft.com/office/officeart/2005/8/layout/cycle5"/>
    <dgm:cxn modelId="{0C36B2E2-1140-4A20-937E-2AEB614F987B}" type="presOf" srcId="{346920B8-EABB-4634-91A1-54C786AE792E}" destId="{68B4B446-41B4-4E0A-8CE8-5EF4BC3AB13A}" srcOrd="0" destOrd="0" presId="urn:microsoft.com/office/officeart/2005/8/layout/cycle5"/>
    <dgm:cxn modelId="{3E67D900-32D2-4686-8E13-BDC5E07A2FA6}" type="presOf" srcId="{E2F55B01-6958-40FD-BC55-E2021E0B35B1}" destId="{5E81B1E5-EB03-4DA0-9292-5C43AB10A1D1}" srcOrd="0" destOrd="0" presId="urn:microsoft.com/office/officeart/2005/8/layout/cycle5"/>
    <dgm:cxn modelId="{E3D194F7-9EF1-4327-A178-D8F001FBF2EE}" srcId="{886FF575-2C99-4CC7-BCEB-89F8EEFA793D}" destId="{346920B8-EABB-4634-91A1-54C786AE792E}" srcOrd="1" destOrd="0" parTransId="{706C62B2-F96D-4789-AD30-9E3D6C43D04D}" sibTransId="{2637BAD4-8BD6-4B38-8519-B9FC3F2ED20E}"/>
    <dgm:cxn modelId="{E210F7A4-8E01-454D-B6EE-34422DB211EF}" type="presOf" srcId="{096DCB62-1351-434F-8F79-7EB446BD12F8}" destId="{F95DF1ED-D087-4052-8317-C685FFAE2E11}" srcOrd="0" destOrd="0" presId="urn:microsoft.com/office/officeart/2005/8/layout/cycle5"/>
    <dgm:cxn modelId="{2473364A-12B4-4583-802C-B3C97E99DB76}" srcId="{886FF575-2C99-4CC7-BCEB-89F8EEFA793D}" destId="{096DCB62-1351-434F-8F79-7EB446BD12F8}" srcOrd="4" destOrd="0" parTransId="{3694ED6E-12A7-4282-9674-58B88B02AF3D}" sibTransId="{E9AF296B-37B7-4359-BFC5-055766A0F703}"/>
    <dgm:cxn modelId="{9FE06A0B-E8F4-4CEE-AA76-8F60B1E4A640}" type="presOf" srcId="{E9AF296B-37B7-4359-BFC5-055766A0F703}" destId="{21733A2A-004E-4ADC-BF89-759D6E513264}" srcOrd="0" destOrd="0" presId="urn:microsoft.com/office/officeart/2005/8/layout/cycle5"/>
    <dgm:cxn modelId="{DB5D18B8-EEF5-4903-8290-B5EF4AD80468}" type="presOf" srcId="{886FF575-2C99-4CC7-BCEB-89F8EEFA793D}" destId="{2A22290D-AD2B-46B0-A689-D4D4F3166B15}" srcOrd="0" destOrd="0" presId="urn:microsoft.com/office/officeart/2005/8/layout/cycle5"/>
    <dgm:cxn modelId="{6F3BB844-CF01-4E48-9ADA-3CC7F1885492}" srcId="{886FF575-2C99-4CC7-BCEB-89F8EEFA793D}" destId="{E2F55B01-6958-40FD-BC55-E2021E0B35B1}" srcOrd="0" destOrd="0" parTransId="{AD76131E-4128-4AE4-8795-DBEBF24CB3C3}" sibTransId="{55A78DCB-0C73-424D-A04C-6A8B60AABA8E}"/>
    <dgm:cxn modelId="{5078A637-9751-4685-84D5-474F5F20388C}" type="presParOf" srcId="{2A22290D-AD2B-46B0-A689-D4D4F3166B15}" destId="{5E81B1E5-EB03-4DA0-9292-5C43AB10A1D1}" srcOrd="0" destOrd="0" presId="urn:microsoft.com/office/officeart/2005/8/layout/cycle5"/>
    <dgm:cxn modelId="{886D87A0-8627-4133-9C42-138D15E1B1FD}" type="presParOf" srcId="{2A22290D-AD2B-46B0-A689-D4D4F3166B15}" destId="{52367AA5-BE84-4523-8BA3-87F51549ECD8}" srcOrd="1" destOrd="0" presId="urn:microsoft.com/office/officeart/2005/8/layout/cycle5"/>
    <dgm:cxn modelId="{B09DF1AA-6B92-4514-8F44-958B82419297}" type="presParOf" srcId="{2A22290D-AD2B-46B0-A689-D4D4F3166B15}" destId="{1D470291-6B92-4EF5-B8A3-0A661127E42D}" srcOrd="2" destOrd="0" presId="urn:microsoft.com/office/officeart/2005/8/layout/cycle5"/>
    <dgm:cxn modelId="{679E9F86-7A8E-4B97-BDEB-1B8AC8AD653D}" type="presParOf" srcId="{2A22290D-AD2B-46B0-A689-D4D4F3166B15}" destId="{68B4B446-41B4-4E0A-8CE8-5EF4BC3AB13A}" srcOrd="3" destOrd="0" presId="urn:microsoft.com/office/officeart/2005/8/layout/cycle5"/>
    <dgm:cxn modelId="{FF8F1725-90ED-43E5-9BE0-2384BA297CC8}" type="presParOf" srcId="{2A22290D-AD2B-46B0-A689-D4D4F3166B15}" destId="{5809C302-3409-4080-B126-6815AFF1387B}" srcOrd="4" destOrd="0" presId="urn:microsoft.com/office/officeart/2005/8/layout/cycle5"/>
    <dgm:cxn modelId="{06FEC0ED-4A36-406D-83E1-47EBF41FEB03}" type="presParOf" srcId="{2A22290D-AD2B-46B0-A689-D4D4F3166B15}" destId="{038C0013-0015-409B-8D1F-57FB9FA5EBB6}" srcOrd="5" destOrd="0" presId="urn:microsoft.com/office/officeart/2005/8/layout/cycle5"/>
    <dgm:cxn modelId="{9F457C36-6BEC-4C5D-AF18-175E168C0435}" type="presParOf" srcId="{2A22290D-AD2B-46B0-A689-D4D4F3166B15}" destId="{5685D92C-FF05-4EEA-9ED8-9E79C8ED0A31}" srcOrd="6" destOrd="0" presId="urn:microsoft.com/office/officeart/2005/8/layout/cycle5"/>
    <dgm:cxn modelId="{999D69CB-DB0E-42C8-856C-CF88C52A7060}" type="presParOf" srcId="{2A22290D-AD2B-46B0-A689-D4D4F3166B15}" destId="{B839EC5D-1A88-4049-BCC1-B9E6FF77604F}" srcOrd="7" destOrd="0" presId="urn:microsoft.com/office/officeart/2005/8/layout/cycle5"/>
    <dgm:cxn modelId="{FA188071-FE50-43CC-8960-E3F8BD6B1FFD}" type="presParOf" srcId="{2A22290D-AD2B-46B0-A689-D4D4F3166B15}" destId="{315A3221-4E81-4013-BDD1-6B4AE3751C58}" srcOrd="8" destOrd="0" presId="urn:microsoft.com/office/officeart/2005/8/layout/cycle5"/>
    <dgm:cxn modelId="{CDA0B8A3-BE30-4F8E-B7D4-1A4D5F86ED5B}" type="presParOf" srcId="{2A22290D-AD2B-46B0-A689-D4D4F3166B15}" destId="{E002791E-8729-4842-9C7F-FDBE35FA6771}" srcOrd="9" destOrd="0" presId="urn:microsoft.com/office/officeart/2005/8/layout/cycle5"/>
    <dgm:cxn modelId="{A4F3E139-58D1-44D8-993F-1AFBCCCDE2F9}" type="presParOf" srcId="{2A22290D-AD2B-46B0-A689-D4D4F3166B15}" destId="{02B0E8AA-3790-4F73-BC76-9EEF231AE5A2}" srcOrd="10" destOrd="0" presId="urn:microsoft.com/office/officeart/2005/8/layout/cycle5"/>
    <dgm:cxn modelId="{743EC835-DBE4-4ED6-9B7B-3BEB62765670}" type="presParOf" srcId="{2A22290D-AD2B-46B0-A689-D4D4F3166B15}" destId="{C1CB99E8-738F-46A4-B0E6-A2C387CF49D3}" srcOrd="11" destOrd="0" presId="urn:microsoft.com/office/officeart/2005/8/layout/cycle5"/>
    <dgm:cxn modelId="{23675950-F1A9-4057-82C3-F66C100298EE}" type="presParOf" srcId="{2A22290D-AD2B-46B0-A689-D4D4F3166B15}" destId="{F95DF1ED-D087-4052-8317-C685FFAE2E11}" srcOrd="12" destOrd="0" presId="urn:microsoft.com/office/officeart/2005/8/layout/cycle5"/>
    <dgm:cxn modelId="{69F0C369-4F68-4348-B60C-6E338180237B}" type="presParOf" srcId="{2A22290D-AD2B-46B0-A689-D4D4F3166B15}" destId="{9BA2DAD5-EBA6-4505-90AB-E89BD59548A6}" srcOrd="13" destOrd="0" presId="urn:microsoft.com/office/officeart/2005/8/layout/cycle5"/>
    <dgm:cxn modelId="{C5949585-7322-4D16-AAA2-53C6CD789148}" type="presParOf" srcId="{2A22290D-AD2B-46B0-A689-D4D4F3166B15}" destId="{21733A2A-004E-4ADC-BF89-759D6E51326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11F1E9-8275-4C33-80E7-F60062948AD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9C37849-1BED-41F3-A07E-A7051FFCD240}">
      <dgm:prSet phldrT="[Text]" custT="1"/>
      <dgm:spPr/>
      <dgm:t>
        <a:bodyPr/>
        <a:lstStyle/>
        <a:p>
          <a:r>
            <a:rPr lang="cs-CZ" sz="3600" dirty="0" smtClean="0"/>
            <a:t>Teplo a světlo pocházející ze Slunce </a:t>
          </a:r>
          <a:endParaRPr lang="cs-CZ" sz="3600" dirty="0"/>
        </a:p>
      </dgm:t>
    </dgm:pt>
    <dgm:pt modelId="{71CB7038-424A-46D1-81C7-98A6E94D05C0}" type="parTrans" cxnId="{5C9A49C0-8BAE-4F26-B3A7-B2DEA7230239}">
      <dgm:prSet/>
      <dgm:spPr/>
      <dgm:t>
        <a:bodyPr/>
        <a:lstStyle/>
        <a:p>
          <a:endParaRPr lang="cs-CZ"/>
        </a:p>
      </dgm:t>
    </dgm:pt>
    <dgm:pt modelId="{5A1A20FA-0A4C-4588-8537-A977885F9DF9}" type="sibTrans" cxnId="{5C9A49C0-8BAE-4F26-B3A7-B2DEA7230239}">
      <dgm:prSet/>
      <dgm:spPr/>
      <dgm:t>
        <a:bodyPr/>
        <a:lstStyle/>
        <a:p>
          <a:endParaRPr lang="cs-CZ"/>
        </a:p>
      </dgm:t>
    </dgm:pt>
    <dgm:pt modelId="{0147EF1C-D075-4C3C-8CCB-D0CEAC3F555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DBDC941-77BC-4B1F-ABA1-39C128501D87}" type="parTrans" cxnId="{5F7736A8-8AEE-4C47-8166-FC757D0A091E}">
      <dgm:prSet/>
      <dgm:spPr/>
      <dgm:t>
        <a:bodyPr/>
        <a:lstStyle/>
        <a:p>
          <a:endParaRPr lang="cs-CZ"/>
        </a:p>
      </dgm:t>
    </dgm:pt>
    <dgm:pt modelId="{4C4DD5C3-837E-4A0E-AABA-32C7D25CE597}" type="sibTrans" cxnId="{5F7736A8-8AEE-4C47-8166-FC757D0A091E}">
      <dgm:prSet/>
      <dgm:spPr/>
      <dgm:t>
        <a:bodyPr/>
        <a:lstStyle/>
        <a:p>
          <a:endParaRPr lang="cs-CZ"/>
        </a:p>
      </dgm:t>
    </dgm:pt>
    <dgm:pt modelId="{F6A6C283-FE6F-4D21-9FE2-676C84B1F84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3613DE5-29C6-4E81-9071-B5E91F4DAFF5}" type="parTrans" cxnId="{6CC657B2-81D8-403A-BCA6-3D326315334D}">
      <dgm:prSet/>
      <dgm:spPr/>
      <dgm:t>
        <a:bodyPr/>
        <a:lstStyle/>
        <a:p>
          <a:endParaRPr lang="cs-CZ"/>
        </a:p>
      </dgm:t>
    </dgm:pt>
    <dgm:pt modelId="{4C03DFAC-DC40-4EFB-A2CC-D612CC10D864}" type="sibTrans" cxnId="{6CC657B2-81D8-403A-BCA6-3D326315334D}">
      <dgm:prSet/>
      <dgm:spPr/>
      <dgm:t>
        <a:bodyPr/>
        <a:lstStyle/>
        <a:p>
          <a:endParaRPr lang="cs-CZ"/>
        </a:p>
      </dgm:t>
    </dgm:pt>
    <dgm:pt modelId="{BE328797-8A6E-4CA1-AC6D-2A50D6F64F6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209818F-63CE-4721-A805-47EBB53FA807}" type="parTrans" cxnId="{F3BFD6B4-5BE7-4326-8FCC-E51D9E67E0D6}">
      <dgm:prSet/>
      <dgm:spPr/>
      <dgm:t>
        <a:bodyPr/>
        <a:lstStyle/>
        <a:p>
          <a:endParaRPr lang="cs-CZ"/>
        </a:p>
      </dgm:t>
    </dgm:pt>
    <dgm:pt modelId="{C84F8861-8765-4B72-AAC5-8F2C14229681}" type="sibTrans" cxnId="{F3BFD6B4-5BE7-4326-8FCC-E51D9E67E0D6}">
      <dgm:prSet/>
      <dgm:spPr/>
      <dgm:t>
        <a:bodyPr/>
        <a:lstStyle/>
        <a:p>
          <a:endParaRPr lang="cs-CZ"/>
        </a:p>
      </dgm:t>
    </dgm:pt>
    <dgm:pt modelId="{16B7C157-D0CC-43D1-8CC6-DC57730BED85}" type="pres">
      <dgm:prSet presAssocID="{3711F1E9-8275-4C33-80E7-F60062948AD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9C8CF8A-AEC0-46E3-B100-4AFEBEFB3E3B}" type="pres">
      <dgm:prSet presAssocID="{F9C37849-1BED-41F3-A07E-A7051FFCD240}" presName="roof" presStyleLbl="dkBgShp" presStyleIdx="0" presStyleCnt="2"/>
      <dgm:spPr/>
      <dgm:t>
        <a:bodyPr/>
        <a:lstStyle/>
        <a:p>
          <a:endParaRPr lang="cs-CZ"/>
        </a:p>
      </dgm:t>
    </dgm:pt>
    <dgm:pt modelId="{B64F29B0-5A63-4B43-9430-C204193ABB20}" type="pres">
      <dgm:prSet presAssocID="{F9C37849-1BED-41F3-A07E-A7051FFCD240}" presName="pillars" presStyleCnt="0"/>
      <dgm:spPr/>
    </dgm:pt>
    <dgm:pt modelId="{18E72604-C1DB-49A9-B460-2E6E2B9A780A}" type="pres">
      <dgm:prSet presAssocID="{F9C37849-1BED-41F3-A07E-A7051FFCD24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8E72D4-1D37-4B3C-880B-CB0856131EA9}" type="pres">
      <dgm:prSet presAssocID="{F6A6C283-FE6F-4D21-9FE2-676C84B1F84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AF4CD1-9143-4EFC-AFE8-DDD9DC891234}" type="pres">
      <dgm:prSet presAssocID="{BE328797-8A6E-4CA1-AC6D-2A50D6F64F6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D9111F-4F80-44DD-914F-A718173DB103}" type="pres">
      <dgm:prSet presAssocID="{F9C37849-1BED-41F3-A07E-A7051FFCD240}" presName="base" presStyleLbl="dkBgShp" presStyleIdx="1" presStyleCnt="2"/>
      <dgm:spPr/>
    </dgm:pt>
  </dgm:ptLst>
  <dgm:cxnLst>
    <dgm:cxn modelId="{5C9A49C0-8BAE-4F26-B3A7-B2DEA7230239}" srcId="{3711F1E9-8275-4C33-80E7-F60062948AD9}" destId="{F9C37849-1BED-41F3-A07E-A7051FFCD240}" srcOrd="0" destOrd="0" parTransId="{71CB7038-424A-46D1-81C7-98A6E94D05C0}" sibTransId="{5A1A20FA-0A4C-4588-8537-A977885F9DF9}"/>
    <dgm:cxn modelId="{E828B3FA-4ABD-4B10-9F7B-508CC6B8FE28}" type="presOf" srcId="{F9C37849-1BED-41F3-A07E-A7051FFCD240}" destId="{39C8CF8A-AEC0-46E3-B100-4AFEBEFB3E3B}" srcOrd="0" destOrd="0" presId="urn:microsoft.com/office/officeart/2005/8/layout/hList3"/>
    <dgm:cxn modelId="{40D8A056-9BA1-4F16-A1A4-F18F4E519116}" type="presOf" srcId="{BE328797-8A6E-4CA1-AC6D-2A50D6F64F69}" destId="{26AF4CD1-9143-4EFC-AFE8-DDD9DC891234}" srcOrd="0" destOrd="0" presId="urn:microsoft.com/office/officeart/2005/8/layout/hList3"/>
    <dgm:cxn modelId="{6CC657B2-81D8-403A-BCA6-3D326315334D}" srcId="{F9C37849-1BED-41F3-A07E-A7051FFCD240}" destId="{F6A6C283-FE6F-4D21-9FE2-676C84B1F84C}" srcOrd="1" destOrd="0" parTransId="{33613DE5-29C6-4E81-9071-B5E91F4DAFF5}" sibTransId="{4C03DFAC-DC40-4EFB-A2CC-D612CC10D864}"/>
    <dgm:cxn modelId="{4B81B3DC-D75D-4953-B0E2-9131E0B3B8D7}" type="presOf" srcId="{0147EF1C-D075-4C3C-8CCB-D0CEAC3F5553}" destId="{18E72604-C1DB-49A9-B460-2E6E2B9A780A}" srcOrd="0" destOrd="0" presId="urn:microsoft.com/office/officeart/2005/8/layout/hList3"/>
    <dgm:cxn modelId="{5F7736A8-8AEE-4C47-8166-FC757D0A091E}" srcId="{F9C37849-1BED-41F3-A07E-A7051FFCD240}" destId="{0147EF1C-D075-4C3C-8CCB-D0CEAC3F5553}" srcOrd="0" destOrd="0" parTransId="{9DBDC941-77BC-4B1F-ABA1-39C128501D87}" sibTransId="{4C4DD5C3-837E-4A0E-AABA-32C7D25CE597}"/>
    <dgm:cxn modelId="{4268FE60-C784-426C-AE9C-6BDAF956C98B}" type="presOf" srcId="{3711F1E9-8275-4C33-80E7-F60062948AD9}" destId="{16B7C157-D0CC-43D1-8CC6-DC57730BED85}" srcOrd="0" destOrd="0" presId="urn:microsoft.com/office/officeart/2005/8/layout/hList3"/>
    <dgm:cxn modelId="{F3BFD6B4-5BE7-4326-8FCC-E51D9E67E0D6}" srcId="{F9C37849-1BED-41F3-A07E-A7051FFCD240}" destId="{BE328797-8A6E-4CA1-AC6D-2A50D6F64F69}" srcOrd="2" destOrd="0" parTransId="{0209818F-63CE-4721-A805-47EBB53FA807}" sibTransId="{C84F8861-8765-4B72-AAC5-8F2C14229681}"/>
    <dgm:cxn modelId="{AE401CB8-C07C-4A72-BBD5-1285972DB8BA}" type="presOf" srcId="{F6A6C283-FE6F-4D21-9FE2-676C84B1F84C}" destId="{7F8E72D4-1D37-4B3C-880B-CB0856131EA9}" srcOrd="0" destOrd="0" presId="urn:microsoft.com/office/officeart/2005/8/layout/hList3"/>
    <dgm:cxn modelId="{DF296E07-D716-4411-886E-E42EF21774EB}" type="presParOf" srcId="{16B7C157-D0CC-43D1-8CC6-DC57730BED85}" destId="{39C8CF8A-AEC0-46E3-B100-4AFEBEFB3E3B}" srcOrd="0" destOrd="0" presId="urn:microsoft.com/office/officeart/2005/8/layout/hList3"/>
    <dgm:cxn modelId="{42EC01EC-DD14-4EEA-BF3E-DEA81BDAEC9D}" type="presParOf" srcId="{16B7C157-D0CC-43D1-8CC6-DC57730BED85}" destId="{B64F29B0-5A63-4B43-9430-C204193ABB20}" srcOrd="1" destOrd="0" presId="urn:microsoft.com/office/officeart/2005/8/layout/hList3"/>
    <dgm:cxn modelId="{444B5E46-0DDC-4DF5-A569-F7727F72BCAA}" type="presParOf" srcId="{B64F29B0-5A63-4B43-9430-C204193ABB20}" destId="{18E72604-C1DB-49A9-B460-2E6E2B9A780A}" srcOrd="0" destOrd="0" presId="urn:microsoft.com/office/officeart/2005/8/layout/hList3"/>
    <dgm:cxn modelId="{57B983B3-E96B-4F32-AAFE-6A07C162DDE4}" type="presParOf" srcId="{B64F29B0-5A63-4B43-9430-C204193ABB20}" destId="{7F8E72D4-1D37-4B3C-880B-CB0856131EA9}" srcOrd="1" destOrd="0" presId="urn:microsoft.com/office/officeart/2005/8/layout/hList3"/>
    <dgm:cxn modelId="{80593662-2737-495F-8A7B-E7119FBC4E5C}" type="presParOf" srcId="{B64F29B0-5A63-4B43-9430-C204193ABB20}" destId="{26AF4CD1-9143-4EFC-AFE8-DDD9DC891234}" srcOrd="2" destOrd="0" presId="urn:microsoft.com/office/officeart/2005/8/layout/hList3"/>
    <dgm:cxn modelId="{81B33C16-1EAA-4FB3-A4BF-24F25BA60B9D}" type="presParOf" srcId="{16B7C157-D0CC-43D1-8CC6-DC57730BED85}" destId="{C7D9111F-4F80-44DD-914F-A718173DB1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FDC35F-DC07-4C84-BA34-A9AD2193D4D0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Vzduch - dýchání</a:t>
          </a:r>
          <a:endParaRPr lang="cs-CZ" sz="4800" kern="1200" dirty="0"/>
        </a:p>
      </dsp:txBody>
      <dsp:txXfrm>
        <a:off x="0" y="0"/>
        <a:ext cx="9144000" cy="2057400"/>
      </dsp:txXfrm>
    </dsp:sp>
    <dsp:sp modelId="{DD142212-DD04-4C69-B2E5-51660B4DEF56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4464" y="2057400"/>
        <a:ext cx="3045023" cy="4320540"/>
      </dsp:txXfrm>
    </dsp:sp>
    <dsp:sp modelId="{79A82F03-6836-4933-AF37-42F365AC78F3}">
      <dsp:nvSpPr>
        <dsp:cNvPr id="0" name=""/>
        <dsp:cNvSpPr/>
      </dsp:nvSpPr>
      <dsp:spPr>
        <a:xfrm>
          <a:off x="3049488" y="2060856"/>
          <a:ext cx="3045023" cy="431362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3049488" y="2060856"/>
        <a:ext cx="3045023" cy="4313627"/>
      </dsp:txXfrm>
    </dsp:sp>
    <dsp:sp modelId="{E134274C-207C-459D-94AD-8E2CDBB0D49E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6094511" y="2057400"/>
        <a:ext cx="3045023" cy="4320540"/>
      </dsp:txXfrm>
    </dsp:sp>
    <dsp:sp modelId="{C3ECDE04-FADE-485A-9882-E368B87B8512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0DA187-5940-45C0-BE19-6955228CA39F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Voda – nezbytná podmínka života</a:t>
          </a:r>
          <a:endParaRPr lang="cs-CZ" sz="4000" kern="1200" dirty="0"/>
        </a:p>
      </dsp:txBody>
      <dsp:txXfrm>
        <a:off x="0" y="0"/>
        <a:ext cx="9144000" cy="2057400"/>
      </dsp:txXfrm>
    </dsp:sp>
    <dsp:sp modelId="{0D9464CA-97AE-48BC-83F7-7517AB5210DC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4464" y="2057400"/>
        <a:ext cx="3045023" cy="4320540"/>
      </dsp:txXfrm>
    </dsp:sp>
    <dsp:sp modelId="{8EF0073F-FC0E-4D54-8660-A591EDEE9A9A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3049488" y="2057400"/>
        <a:ext cx="3045023" cy="4320540"/>
      </dsp:txXfrm>
    </dsp:sp>
    <dsp:sp modelId="{6529CF3C-3814-4D5F-A020-D692F1635304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094511" y="2057400"/>
        <a:ext cx="3045023" cy="4320540"/>
      </dsp:txXfrm>
    </dsp:sp>
    <dsp:sp modelId="{B659A66D-7735-4941-A43D-EA5F13AA37E7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C71E8F-DDFC-4BA0-8BB0-A0C0549958F8}">
      <dsp:nvSpPr>
        <dsp:cNvPr id="0" name=""/>
        <dsp:cNvSpPr/>
      </dsp:nvSpPr>
      <dsp:spPr>
        <a:xfrm>
          <a:off x="0" y="0"/>
          <a:ext cx="9144000" cy="20573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Živiny - potrava</a:t>
          </a:r>
          <a:endParaRPr lang="cs-CZ" sz="6500" kern="1200" dirty="0"/>
        </a:p>
      </dsp:txBody>
      <dsp:txXfrm>
        <a:off x="0" y="0"/>
        <a:ext cx="9144000" cy="2057399"/>
      </dsp:txXfrm>
    </dsp:sp>
    <dsp:sp modelId="{44C57BFC-22CA-4E71-8CEC-0E1E11D4669D}">
      <dsp:nvSpPr>
        <dsp:cNvPr id="0" name=""/>
        <dsp:cNvSpPr/>
      </dsp:nvSpPr>
      <dsp:spPr>
        <a:xfrm>
          <a:off x="4464" y="2057399"/>
          <a:ext cx="3045023" cy="432053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4464" y="2057399"/>
        <a:ext cx="3045023" cy="4320539"/>
      </dsp:txXfrm>
    </dsp:sp>
    <dsp:sp modelId="{BC8D1403-84F5-4FA6-A88C-1EDC3A4AE84D}">
      <dsp:nvSpPr>
        <dsp:cNvPr id="0" name=""/>
        <dsp:cNvSpPr/>
      </dsp:nvSpPr>
      <dsp:spPr>
        <a:xfrm>
          <a:off x="3049488" y="2057399"/>
          <a:ext cx="3045023" cy="432053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3049488" y="2057399"/>
        <a:ext cx="3045023" cy="4320539"/>
      </dsp:txXfrm>
    </dsp:sp>
    <dsp:sp modelId="{A28B8072-B114-4DCC-8CDD-FA69F29BD283}">
      <dsp:nvSpPr>
        <dsp:cNvPr id="0" name=""/>
        <dsp:cNvSpPr/>
      </dsp:nvSpPr>
      <dsp:spPr>
        <a:xfrm>
          <a:off x="6094511" y="2057399"/>
          <a:ext cx="3045023" cy="432053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094511" y="2057399"/>
        <a:ext cx="3045023" cy="4320539"/>
      </dsp:txXfrm>
    </dsp:sp>
    <dsp:sp modelId="{A50809C2-590D-4EDA-8555-228120DA1F80}">
      <dsp:nvSpPr>
        <dsp:cNvPr id="0" name=""/>
        <dsp:cNvSpPr/>
      </dsp:nvSpPr>
      <dsp:spPr>
        <a:xfrm>
          <a:off x="0" y="6377939"/>
          <a:ext cx="9144000" cy="4800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81B1E5-EB03-4DA0-9292-5C43AB10A1D1}">
      <dsp:nvSpPr>
        <dsp:cNvPr id="0" name=""/>
        <dsp:cNvSpPr/>
      </dsp:nvSpPr>
      <dsp:spPr>
        <a:xfrm>
          <a:off x="3500437" y="2142"/>
          <a:ext cx="2143125" cy="139303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3500437" y="2142"/>
        <a:ext cx="2143125" cy="1393031"/>
      </dsp:txXfrm>
    </dsp:sp>
    <dsp:sp modelId="{1D470291-6B92-4EF5-B8A3-0A661127E42D}">
      <dsp:nvSpPr>
        <dsp:cNvPr id="0" name=""/>
        <dsp:cNvSpPr/>
      </dsp:nvSpPr>
      <dsp:spPr>
        <a:xfrm>
          <a:off x="1788316" y="698658"/>
          <a:ext cx="5567367" cy="5567367"/>
        </a:xfrm>
        <a:custGeom>
          <a:avLst/>
          <a:gdLst/>
          <a:ahLst/>
          <a:cxnLst/>
          <a:rect l="0" t="0" r="0" b="0"/>
          <a:pathLst>
            <a:path>
              <a:moveTo>
                <a:pt x="4142488" y="354168"/>
              </a:moveTo>
              <a:arcTo wR="2783683" hR="2783683" stAng="17953072" swAng="12121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4B446-41B4-4E0A-8CE8-5EF4BC3AB13A}">
      <dsp:nvSpPr>
        <dsp:cNvPr id="0" name=""/>
        <dsp:cNvSpPr/>
      </dsp:nvSpPr>
      <dsp:spPr>
        <a:xfrm>
          <a:off x="6147878" y="1925621"/>
          <a:ext cx="2143125" cy="139303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6147878" y="1925621"/>
        <a:ext cx="2143125" cy="1393031"/>
      </dsp:txXfrm>
    </dsp:sp>
    <dsp:sp modelId="{038C0013-0015-409B-8D1F-57FB9FA5EBB6}">
      <dsp:nvSpPr>
        <dsp:cNvPr id="0" name=""/>
        <dsp:cNvSpPr/>
      </dsp:nvSpPr>
      <dsp:spPr>
        <a:xfrm>
          <a:off x="1788316" y="698658"/>
          <a:ext cx="5567367" cy="5567367"/>
        </a:xfrm>
        <a:custGeom>
          <a:avLst/>
          <a:gdLst/>
          <a:ahLst/>
          <a:cxnLst/>
          <a:rect l="0" t="0" r="0" b="0"/>
          <a:pathLst>
            <a:path>
              <a:moveTo>
                <a:pt x="5560700" y="2976225"/>
              </a:moveTo>
              <a:arcTo wR="2783683" hR="2783683" stAng="21837973" swAng="13601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5D92C-FF05-4EEA-9ED8-9E79C8ED0A31}">
      <dsp:nvSpPr>
        <dsp:cNvPr id="0" name=""/>
        <dsp:cNvSpPr/>
      </dsp:nvSpPr>
      <dsp:spPr>
        <a:xfrm>
          <a:off x="5136645" y="5037874"/>
          <a:ext cx="2143125" cy="139303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5136645" y="5037874"/>
        <a:ext cx="2143125" cy="1393031"/>
      </dsp:txXfrm>
    </dsp:sp>
    <dsp:sp modelId="{315A3221-4E81-4013-BDD1-6B4AE3751C58}">
      <dsp:nvSpPr>
        <dsp:cNvPr id="0" name=""/>
        <dsp:cNvSpPr/>
      </dsp:nvSpPr>
      <dsp:spPr>
        <a:xfrm>
          <a:off x="1788316" y="698658"/>
          <a:ext cx="5567367" cy="5567367"/>
        </a:xfrm>
        <a:custGeom>
          <a:avLst/>
          <a:gdLst/>
          <a:ahLst/>
          <a:cxnLst/>
          <a:rect l="0" t="0" r="0" b="0"/>
          <a:pathLst>
            <a:path>
              <a:moveTo>
                <a:pt x="3125551" y="5546295"/>
              </a:moveTo>
              <a:arcTo wR="2783683" hR="2783683" stAng="4976737" swAng="8465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2791E-8729-4842-9C7F-FDBE35FA6771}">
      <dsp:nvSpPr>
        <dsp:cNvPr id="0" name=""/>
        <dsp:cNvSpPr/>
      </dsp:nvSpPr>
      <dsp:spPr>
        <a:xfrm>
          <a:off x="1864229" y="5037874"/>
          <a:ext cx="2143125" cy="139303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1864229" y="5037874"/>
        <a:ext cx="2143125" cy="1393031"/>
      </dsp:txXfrm>
    </dsp:sp>
    <dsp:sp modelId="{C1CB99E8-738F-46A4-B0E6-A2C387CF49D3}">
      <dsp:nvSpPr>
        <dsp:cNvPr id="0" name=""/>
        <dsp:cNvSpPr/>
      </dsp:nvSpPr>
      <dsp:spPr>
        <a:xfrm>
          <a:off x="1788316" y="698658"/>
          <a:ext cx="5567367" cy="5567367"/>
        </a:xfrm>
        <a:custGeom>
          <a:avLst/>
          <a:gdLst/>
          <a:ahLst/>
          <a:cxnLst/>
          <a:rect l="0" t="0" r="0" b="0"/>
          <a:pathLst>
            <a:path>
              <a:moveTo>
                <a:pt x="295419" y="4031655"/>
              </a:moveTo>
              <a:arcTo wR="2783683" hR="2783683" stAng="9201855" swAng="13601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DF1ED-D087-4052-8317-C685FFAE2E11}">
      <dsp:nvSpPr>
        <dsp:cNvPr id="0" name=""/>
        <dsp:cNvSpPr/>
      </dsp:nvSpPr>
      <dsp:spPr>
        <a:xfrm>
          <a:off x="852996" y="1925621"/>
          <a:ext cx="2143125" cy="139303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852996" y="1925621"/>
        <a:ext cx="2143125" cy="1393031"/>
      </dsp:txXfrm>
    </dsp:sp>
    <dsp:sp modelId="{21733A2A-004E-4ADC-BF89-759D6E513264}">
      <dsp:nvSpPr>
        <dsp:cNvPr id="0" name=""/>
        <dsp:cNvSpPr/>
      </dsp:nvSpPr>
      <dsp:spPr>
        <a:xfrm>
          <a:off x="1788316" y="698658"/>
          <a:ext cx="5567367" cy="5567367"/>
        </a:xfrm>
        <a:custGeom>
          <a:avLst/>
          <a:gdLst/>
          <a:ahLst/>
          <a:cxnLst/>
          <a:rect l="0" t="0" r="0" b="0"/>
          <a:pathLst>
            <a:path>
              <a:moveTo>
                <a:pt x="669487" y="972864"/>
              </a:moveTo>
              <a:arcTo wR="2783683" hR="2783683" stAng="13234813" swAng="12121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8CF8A-AEC0-46E3-B100-4AFEBEFB3E3B}">
      <dsp:nvSpPr>
        <dsp:cNvPr id="0" name=""/>
        <dsp:cNvSpPr/>
      </dsp:nvSpPr>
      <dsp:spPr>
        <a:xfrm>
          <a:off x="0" y="0"/>
          <a:ext cx="9144000" cy="20008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Teplo a světlo pocházející ze Slunce </a:t>
          </a:r>
          <a:endParaRPr lang="cs-CZ" sz="3600" kern="1200" dirty="0"/>
        </a:p>
      </dsp:txBody>
      <dsp:txXfrm>
        <a:off x="0" y="0"/>
        <a:ext cx="9144000" cy="2000807"/>
      </dsp:txXfrm>
    </dsp:sp>
    <dsp:sp modelId="{18E72604-C1DB-49A9-B460-2E6E2B9A780A}">
      <dsp:nvSpPr>
        <dsp:cNvPr id="0" name=""/>
        <dsp:cNvSpPr/>
      </dsp:nvSpPr>
      <dsp:spPr>
        <a:xfrm>
          <a:off x="4464" y="2000807"/>
          <a:ext cx="3045023" cy="420169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4464" y="2000807"/>
        <a:ext cx="3045023" cy="4201696"/>
      </dsp:txXfrm>
    </dsp:sp>
    <dsp:sp modelId="{7F8E72D4-1D37-4B3C-880B-CB0856131EA9}">
      <dsp:nvSpPr>
        <dsp:cNvPr id="0" name=""/>
        <dsp:cNvSpPr/>
      </dsp:nvSpPr>
      <dsp:spPr>
        <a:xfrm>
          <a:off x="3049488" y="2000807"/>
          <a:ext cx="3045023" cy="420169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3049488" y="2000807"/>
        <a:ext cx="3045023" cy="4201696"/>
      </dsp:txXfrm>
    </dsp:sp>
    <dsp:sp modelId="{26AF4CD1-9143-4EFC-AFE8-DDD9DC891234}">
      <dsp:nvSpPr>
        <dsp:cNvPr id="0" name=""/>
        <dsp:cNvSpPr/>
      </dsp:nvSpPr>
      <dsp:spPr>
        <a:xfrm>
          <a:off x="6094511" y="2000807"/>
          <a:ext cx="3045023" cy="420169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094511" y="2000807"/>
        <a:ext cx="3045023" cy="4201696"/>
      </dsp:txXfrm>
    </dsp:sp>
    <dsp:sp modelId="{C7D9111F-4F80-44DD-914F-A718173DB103}">
      <dsp:nvSpPr>
        <dsp:cNvPr id="0" name=""/>
        <dsp:cNvSpPr/>
      </dsp:nvSpPr>
      <dsp:spPr>
        <a:xfrm>
          <a:off x="0" y="6202503"/>
          <a:ext cx="9144000" cy="4668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09B524-C9D3-4216-86F8-49EA807F7860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FD40AE-B198-4B66-8F43-CF43E1166E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zabava.net/obrazky/zvirata/547-zradlo-kocici-trauma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224136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solidFill>
                  <a:srgbClr val="FFFF00"/>
                </a:solidFill>
              </a:rPr>
              <a:t>Vztah živočichů a neživé přírody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66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Fotosyntéza 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60225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7200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 smtClean="0"/>
              <a:t>Tato prezentace byla vytvořena  pro projekt INOVACE  v rámci EU-OPVK, </a:t>
            </a:r>
          </a:p>
          <a:p>
            <a:pPr>
              <a:buNone/>
            </a:pPr>
            <a:r>
              <a:rPr lang="cs-CZ" sz="2000" dirty="0" smtClean="0"/>
              <a:t>který vytvořila ZŠ a MŠ Višňová – šablona č. </a:t>
            </a:r>
            <a:r>
              <a:rPr lang="cs-CZ" sz="2000" smtClean="0"/>
              <a:t>26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9.11.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</a:t>
            </a:r>
            <a:r>
              <a:rPr lang="cs-CZ" sz="2000" dirty="0" smtClean="0"/>
              <a:t>IV</a:t>
            </a:r>
            <a:r>
              <a:rPr lang="cs-CZ" sz="2000" dirty="0" smtClean="0"/>
              <a:t>. 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v oblasti přírodních věd</a:t>
            </a:r>
          </a:p>
          <a:p>
            <a:pPr>
              <a:buNone/>
            </a:pPr>
            <a:r>
              <a:rPr lang="cs-CZ" sz="2000" dirty="0" smtClean="0"/>
              <a:t> Přírodověda – </a:t>
            </a:r>
            <a:r>
              <a:rPr lang="cs-CZ" sz="2000" dirty="0" smtClean="0"/>
              <a:t> </a:t>
            </a:r>
            <a:r>
              <a:rPr lang="cs-CZ" sz="2000" dirty="0" smtClean="0"/>
              <a:t>Vztah živočichů a neživé přírody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</a:p>
          <a:p>
            <a:r>
              <a:rPr lang="pl-PL" sz="1800" dirty="0" smtClean="0"/>
              <a:t>Objevuje </a:t>
            </a:r>
            <a:r>
              <a:rPr lang="pl-PL" sz="1800" dirty="0" smtClean="0"/>
              <a:t>a zjišťuje propojenost </a:t>
            </a:r>
            <a:r>
              <a:rPr lang="pl-PL" sz="1800" dirty="0" smtClean="0"/>
              <a:t>prvků </a:t>
            </a:r>
            <a:r>
              <a:rPr lang="cs-CZ" sz="1800" dirty="0" smtClean="0"/>
              <a:t>živé </a:t>
            </a:r>
            <a:r>
              <a:rPr lang="cs-CZ" sz="1800" dirty="0" smtClean="0"/>
              <a:t>a </a:t>
            </a:r>
            <a:r>
              <a:rPr lang="cs-CZ" sz="1800" dirty="0" smtClean="0"/>
              <a:t>neživé přírody</a:t>
            </a:r>
            <a:r>
              <a:rPr lang="cs-CZ" sz="1800" dirty="0" smtClean="0"/>
              <a:t>, princip </a:t>
            </a:r>
            <a:r>
              <a:rPr lang="cs-CZ" sz="1800" dirty="0" smtClean="0"/>
              <a:t>rovnováhy</a:t>
            </a:r>
            <a:endParaRPr lang="cs-CZ" sz="1800" dirty="0" smtClean="0"/>
          </a:p>
          <a:p>
            <a:r>
              <a:rPr lang="cs-CZ" sz="1800" dirty="0" smtClean="0"/>
              <a:t>p</a:t>
            </a:r>
            <a:r>
              <a:rPr lang="cs-CZ" sz="1800" dirty="0" smtClean="0"/>
              <a:t>řirody.</a:t>
            </a:r>
            <a:endParaRPr lang="cs-CZ" sz="2000" dirty="0" smtClean="0"/>
          </a:p>
          <a:p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http://www.e-zabava.net/obrazky/zvirata/547-zradlo-kocici-trauma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</TotalTime>
  <Words>140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Vztah živočichů a neživé přírody</vt:lpstr>
      <vt:lpstr>Slide 2</vt:lpstr>
      <vt:lpstr>Slide 3</vt:lpstr>
      <vt:lpstr>Slide 4</vt:lpstr>
      <vt:lpstr>Slide 5</vt:lpstr>
      <vt:lpstr>Slide 6</vt:lpstr>
      <vt:lpstr>Slide 7</vt:lpstr>
      <vt:lpstr>Fotosyntéza 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18</cp:revision>
  <dcterms:created xsi:type="dcterms:W3CDTF">2012-02-04T14:45:01Z</dcterms:created>
  <dcterms:modified xsi:type="dcterms:W3CDTF">2012-02-11T10:34:31Z</dcterms:modified>
</cp:coreProperties>
</file>