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70" r:id="rId9"/>
    <p:sldId id="272" r:id="rId10"/>
    <p:sldId id="261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B524-C9D3-4216-86F8-49EA807F7860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B524-C9D3-4216-86F8-49EA807F7860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B524-C9D3-4216-86F8-49EA807F7860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B524-C9D3-4216-86F8-49EA807F7860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B524-C9D3-4216-86F8-49EA807F7860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B524-C9D3-4216-86F8-49EA807F7860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B524-C9D3-4216-86F8-49EA807F7860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B524-C9D3-4216-86F8-49EA807F7860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B524-C9D3-4216-86F8-49EA807F7860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B524-C9D3-4216-86F8-49EA807F7860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B524-C9D3-4216-86F8-49EA807F7860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509B524-C9D3-4216-86F8-49EA807F7860}" type="datetimeFigureOut">
              <a:rPr lang="cs-CZ" smtClean="0"/>
              <a:pPr/>
              <a:t>01.11.2015</a:t>
            </a:fld>
            <a:endParaRPr lang="cs-CZ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CAi9ylWHG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66bQ4Ow87Q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youtube.com/watch?v=lTTPxLumxHE" TargetMode="External"/><Relationship Id="rId5" Type="http://schemas.openxmlformats.org/officeDocument/2006/relationships/hyperlink" Target="http://www.youtube.com/watch?v=T7bOGL2vQ5c" TargetMode="External"/><Relationship Id="rId4" Type="http://schemas.openxmlformats.org/officeDocument/2006/relationships/hyperlink" Target="http://www.youtube.com/watch?v=E5bwzxmX_J8&amp;feature=relat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KFWGCPi13M&amp;feature=related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user/npsumava?ob=0&amp;feature=results_main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qEOBwiFlo0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youtube.com/watch?v=_54FStFkXR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uPLv0rhaOQ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youtube.com/watch?v=eV-RQHPQu2Y&amp;feature=fvwre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1224136"/>
          </a:xfrm>
        </p:spPr>
        <p:txBody>
          <a:bodyPr>
            <a:noAutofit/>
          </a:bodyPr>
          <a:lstStyle/>
          <a:p>
            <a:pPr algn="ctr"/>
            <a:r>
              <a:rPr lang="cs-CZ" sz="3200" dirty="0" smtClean="0">
                <a:solidFill>
                  <a:srgbClr val="FFFF00"/>
                </a:solidFill>
              </a:rPr>
              <a:t>Význam národních parků</a:t>
            </a:r>
            <a:endParaRPr lang="cs-CZ" sz="32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85032"/>
            <a:ext cx="9144000" cy="1112120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Pokud lidé nedodržují přírodní zákonitosti a vědomě porušují rovnováhu v přírodě, mohou ohrozit život všech živých organismů včetně sebe!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14929"/>
            <a:ext cx="8686800" cy="549775"/>
          </a:xfrm>
        </p:spPr>
        <p:txBody>
          <a:bodyPr>
            <a:normAutofit fontScale="90000"/>
          </a:bodyPr>
          <a:lstStyle/>
          <a:p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endParaRPr lang="cs-CZ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908720"/>
            <a:ext cx="8686800" cy="7200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sz="2000" dirty="0" smtClean="0"/>
              <a:t>Tato prezentace byla vytvořena  pro projekt INOVACE  v rámci EU-OPVK, </a:t>
            </a:r>
          </a:p>
          <a:p>
            <a:pPr>
              <a:buNone/>
            </a:pPr>
            <a:r>
              <a:rPr lang="cs-CZ" sz="2000" dirty="0" smtClean="0"/>
              <a:t>který vytvořila ZŠ a MŠ Višňová – šablona č. 27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1) </a:t>
            </a:r>
            <a:r>
              <a:rPr lang="cs-CZ" sz="2000" i="1" dirty="0" smtClean="0"/>
              <a:t>jméno autora výukového materiálu</a:t>
            </a:r>
            <a:r>
              <a:rPr lang="cs-CZ" sz="2000" dirty="0" smtClean="0"/>
              <a:t>: Ing. Květuše Vendégová</a:t>
            </a:r>
          </a:p>
          <a:p>
            <a:pPr>
              <a:buNone/>
            </a:pPr>
            <a:r>
              <a:rPr lang="cs-CZ" sz="2000" dirty="0" smtClean="0"/>
              <a:t>2) </a:t>
            </a:r>
            <a:r>
              <a:rPr lang="cs-CZ" sz="2000" i="1" dirty="0" smtClean="0"/>
              <a:t>datum (období), ve kterém byl VM vytvořen</a:t>
            </a:r>
            <a:r>
              <a:rPr lang="cs-CZ" sz="2000" dirty="0" smtClean="0"/>
              <a:t>:  9.11. 2011</a:t>
            </a:r>
          </a:p>
          <a:p>
            <a:pPr>
              <a:buNone/>
            </a:pPr>
            <a:r>
              <a:rPr lang="cs-CZ" sz="2000" dirty="0" smtClean="0"/>
              <a:t>3) </a:t>
            </a:r>
            <a:r>
              <a:rPr lang="cs-CZ" sz="2000" i="1" dirty="0" smtClean="0"/>
              <a:t>ročník, pro který je výukový materiál určen</a:t>
            </a:r>
            <a:r>
              <a:rPr lang="cs-CZ" sz="2000" dirty="0" smtClean="0"/>
              <a:t>:  V. ročník</a:t>
            </a:r>
          </a:p>
          <a:p>
            <a:pPr>
              <a:buNone/>
            </a:pPr>
            <a:r>
              <a:rPr lang="cs-CZ" sz="2000" dirty="0" smtClean="0"/>
              <a:t>4</a:t>
            </a:r>
            <a:r>
              <a:rPr lang="cs-CZ" sz="2000" i="1" dirty="0" smtClean="0"/>
              <a:t>) vzdělávací oblast: </a:t>
            </a:r>
            <a:r>
              <a:rPr lang="cs-CZ" sz="2000" dirty="0" smtClean="0"/>
              <a:t>Inovace a zkvalitnění výuky v oblasti přírodních věd</a:t>
            </a:r>
          </a:p>
          <a:p>
            <a:pPr>
              <a:buNone/>
            </a:pPr>
            <a:r>
              <a:rPr lang="cs-CZ" sz="2000" dirty="0" smtClean="0"/>
              <a:t> Přírodověda –  Význam národních parků.</a:t>
            </a:r>
          </a:p>
          <a:p>
            <a:pPr>
              <a:buNone/>
            </a:pPr>
            <a:r>
              <a:rPr lang="cs-CZ" sz="2000" dirty="0" smtClean="0"/>
              <a:t>5) </a:t>
            </a:r>
            <a:r>
              <a:rPr lang="cs-CZ" sz="2000" i="1" dirty="0" smtClean="0"/>
              <a:t>metodický list/anotace: </a:t>
            </a:r>
          </a:p>
          <a:p>
            <a:pPr>
              <a:buNone/>
            </a:pPr>
            <a:r>
              <a:rPr lang="cs-CZ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Brainstorming.  Výklad. Upevňování znalostí. </a:t>
            </a:r>
          </a:p>
          <a:p>
            <a:pPr>
              <a:buNone/>
            </a:pPr>
            <a:r>
              <a:rPr lang="pl-PL" sz="1800" dirty="0" smtClean="0"/>
              <a:t>Objevuje a zjišťuje propojenost prvků </a:t>
            </a:r>
            <a:r>
              <a:rPr lang="cs-CZ" sz="1800" dirty="0" smtClean="0"/>
              <a:t>živé a neživé přírody, princip rovnováhy</a:t>
            </a:r>
          </a:p>
          <a:p>
            <a:pPr>
              <a:buNone/>
            </a:pPr>
            <a:r>
              <a:rPr lang="cs-CZ" sz="1800" dirty="0" smtClean="0"/>
              <a:t>přírody a nachazí souvislosti mezi konečným vzhledem přírody a činností člověka.</a:t>
            </a:r>
          </a:p>
          <a:p>
            <a:pPr>
              <a:buNone/>
            </a:pPr>
            <a:r>
              <a:rPr lang="cs-CZ" sz="1800" dirty="0" smtClean="0"/>
              <a:t>Vyhledávání dalších národních parků na internetu. Žáci vytvoří svoji vlastní prezentaci.</a:t>
            </a:r>
            <a:endParaRPr lang="cs-CZ" sz="2000" dirty="0" smtClean="0"/>
          </a:p>
          <a:p>
            <a:endParaRPr lang="cs-CZ" sz="20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cs-CZ" sz="20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http://cs.wikipedia.org/</a:t>
            </a:r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i="1" dirty="0" smtClean="0"/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99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533400"/>
            <a:ext cx="7971032" cy="914400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Krkonošský národní park - KRNAP</a:t>
            </a:r>
            <a:endParaRPr lang="cs-CZ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611560" y="1447802"/>
            <a:ext cx="7899087" cy="4206112"/>
          </a:xfrm>
        </p:spPr>
        <p:txBody>
          <a:bodyPr/>
          <a:lstStyle/>
          <a:p>
            <a:r>
              <a:rPr lang="cs-CZ" dirty="0" smtClean="0">
                <a:hlinkClick r:id="rId3"/>
              </a:rPr>
              <a:t>http://www.youtube.com/watch?v=eCAi9ylWHGc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0"/>
            <a:ext cx="4286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Kapradiny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Hořce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Devětsil bílý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Prha arniks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Porosty kleče</a:t>
            </a:r>
          </a:p>
          <a:p>
            <a:endParaRPr lang="cs-CZ" sz="2400" dirty="0" smtClean="0">
              <a:solidFill>
                <a:srgbClr val="FFFF00"/>
              </a:solidFill>
            </a:endParaRPr>
          </a:p>
          <a:p>
            <a:r>
              <a:rPr lang="cs-CZ" sz="2400" dirty="0" smtClean="0">
                <a:solidFill>
                  <a:srgbClr val="FFFF00"/>
                </a:solidFill>
              </a:rPr>
              <a:t>Vážka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Kulík hnědý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Čečetka zimní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Hraboš mokřadní</a:t>
            </a:r>
            <a:endParaRPr lang="cs-CZ" sz="2400" dirty="0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0590"/>
            <a:ext cx="2771800" cy="204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69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1872208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84784"/>
            <a:ext cx="148336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0"/>
            <a:ext cx="1099592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16561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25144"/>
            <a:ext cx="2088232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5"/>
            <a:ext cx="2267744" cy="151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2975"/>
            <a:ext cx="2592288" cy="161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49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C000"/>
                </a:solidFill>
              </a:rPr>
              <a:t>Národní park České Švýcarsko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5149550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rgbClr val="FFFF00"/>
                </a:solidFill>
              </a:rPr>
              <a:t>Pravčická brána</a:t>
            </a:r>
          </a:p>
          <a:p>
            <a:endParaRPr lang="cs-CZ" sz="2000" dirty="0" smtClean="0">
              <a:solidFill>
                <a:srgbClr val="FFFF00"/>
              </a:solidFill>
            </a:endParaRPr>
          </a:p>
          <a:p>
            <a:r>
              <a:rPr lang="cs-CZ" sz="2000" dirty="0" smtClean="0">
                <a:solidFill>
                  <a:srgbClr val="FFFF00"/>
                </a:solidFill>
                <a:hlinkClick r:id="rId3"/>
              </a:rPr>
              <a:t>http://www.youtube.com/watch?v=b66bQ4Ow87Q</a:t>
            </a:r>
            <a:endParaRPr lang="cs-CZ" sz="2000" dirty="0" smtClean="0">
              <a:solidFill>
                <a:srgbClr val="FFFF00"/>
              </a:solidFill>
            </a:endParaRPr>
          </a:p>
          <a:p>
            <a:endParaRPr lang="cs-CZ" sz="2000" dirty="0" smtClean="0">
              <a:solidFill>
                <a:srgbClr val="FFFF00"/>
              </a:solidFill>
            </a:endParaRPr>
          </a:p>
          <a:p>
            <a:r>
              <a:rPr lang="cs-CZ" sz="2000" dirty="0" smtClean="0">
                <a:solidFill>
                  <a:srgbClr val="FFFF00"/>
                </a:solidFill>
                <a:hlinkClick r:id="rId4"/>
              </a:rPr>
              <a:t>http://www.youtube.com/watch?v=E5bwzxmX_J8&amp;feature=related</a:t>
            </a:r>
            <a:endParaRPr lang="cs-CZ" sz="2000" dirty="0" smtClean="0">
              <a:solidFill>
                <a:srgbClr val="FFFF00"/>
              </a:solidFill>
            </a:endParaRPr>
          </a:p>
          <a:p>
            <a:r>
              <a:rPr lang="cs-CZ" sz="2000" dirty="0" smtClean="0">
                <a:solidFill>
                  <a:srgbClr val="FFFF00"/>
                </a:solidFill>
                <a:hlinkClick r:id="rId5"/>
              </a:rPr>
              <a:t>http://www.youtube.com/watch?v=T7bOGL2vQ5c</a:t>
            </a:r>
            <a:endParaRPr lang="cs-CZ" sz="2000" dirty="0" smtClean="0">
              <a:solidFill>
                <a:srgbClr val="FFFF00"/>
              </a:solidFill>
            </a:endParaRPr>
          </a:p>
          <a:p>
            <a:r>
              <a:rPr lang="cs-CZ" sz="2000" dirty="0" smtClean="0">
                <a:solidFill>
                  <a:srgbClr val="FFFF00"/>
                </a:solidFill>
                <a:hlinkClick r:id="rId6"/>
              </a:rPr>
              <a:t>http://www.youtube.com/watch?v=lTTPxLumxHE</a:t>
            </a:r>
            <a:endParaRPr lang="cs-CZ" sz="2000" dirty="0" smtClean="0">
              <a:solidFill>
                <a:srgbClr val="FFFF00"/>
              </a:solidFill>
            </a:endParaRPr>
          </a:p>
          <a:p>
            <a:endParaRPr lang="cs-CZ" sz="2000" dirty="0" smtClean="0">
              <a:solidFill>
                <a:srgbClr val="FFFF00"/>
              </a:solidFill>
            </a:endParaRPr>
          </a:p>
          <a:p>
            <a:endParaRPr lang="cs-CZ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Národní park Podyjí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http://www.youtube.com/watch?v=FKFWGCPi13M&amp;feature=related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Národní park Šumava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http://www.youtube.com/user/npsumava?ob=0&amp;feature=results_main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Tatranský národní park TANAP</a:t>
            </a:r>
            <a:br>
              <a:rPr lang="cs-CZ" dirty="0" smtClean="0"/>
            </a:br>
            <a:r>
              <a:rPr lang="cs-CZ" dirty="0" smtClean="0"/>
              <a:t>Slovensko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http://www.youtube.com/watch?v=fNEdGbul0OI&amp;feature=related</a:t>
            </a:r>
          </a:p>
          <a:p>
            <a:endParaRPr lang="cs-CZ" dirty="0" smtClean="0">
              <a:hlinkClick r:id="rId3"/>
            </a:endParaRPr>
          </a:p>
          <a:p>
            <a:r>
              <a:rPr lang="cs-CZ" dirty="0" smtClean="0">
                <a:hlinkClick r:id="rId3"/>
              </a:rPr>
              <a:t>http://www.youtube.com/watch?v=_yjiOkaMaD8&amp;feature=related</a:t>
            </a:r>
          </a:p>
          <a:p>
            <a:endParaRPr lang="cs-CZ" dirty="0" smtClean="0">
              <a:hlinkClick r:id="rId3"/>
            </a:endParaRPr>
          </a:p>
          <a:p>
            <a:r>
              <a:rPr lang="cs-CZ" dirty="0" smtClean="0">
                <a:hlinkClick r:id="rId3"/>
              </a:rPr>
              <a:t>http://www.youtube.com/watch?v=KqEOBwiFlo0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hlinkClick r:id="rId4"/>
              </a:rPr>
              <a:t>http://www.youtube.com/watch?v=_54FStFkXRg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Yellowstonský národní park</a:t>
            </a:r>
            <a:br>
              <a:rPr lang="cs-CZ" dirty="0" smtClean="0"/>
            </a:br>
            <a:r>
              <a:rPr lang="cs-CZ" dirty="0" smtClean="0"/>
              <a:t>USA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http://www.youtube.com/watch?v=luPLv0rhaOQ</a:t>
            </a:r>
            <a:endParaRPr lang="cs-CZ" dirty="0" smtClean="0"/>
          </a:p>
          <a:p>
            <a:endParaRPr lang="cs-CZ" dirty="0" smtClean="0"/>
          </a:p>
          <a:p>
            <a:r>
              <a:rPr lang="cs-CZ" smtClean="0">
                <a:hlinkClick r:id="rId4"/>
              </a:rPr>
              <a:t>http://www.youtube.com/watch?v=eV-RQHPQu2Y&amp;feature=fvwrel</a:t>
            </a:r>
            <a:endParaRPr lang="cs-CZ" smtClean="0"/>
          </a:p>
          <a:p>
            <a:endParaRPr lang="cs-CZ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350</TotalTime>
  <Words>241</Words>
  <Application>Microsoft Office PowerPoint</Application>
  <PresentationFormat>Předvádění na obrazovce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Verdana</vt:lpstr>
      <vt:lpstr>Wingdings 2</vt:lpstr>
      <vt:lpstr>Aspect</vt:lpstr>
      <vt:lpstr>Význam národních parků</vt:lpstr>
      <vt:lpstr>Krkonošský národní park - KRNAP</vt:lpstr>
      <vt:lpstr>Prezentace aplikace PowerPoint</vt:lpstr>
      <vt:lpstr>Národní park České Švýcarsko</vt:lpstr>
      <vt:lpstr>Prezentace aplikace PowerPoint</vt:lpstr>
      <vt:lpstr>Národní park Podyjí</vt:lpstr>
      <vt:lpstr>Národní park Šumava</vt:lpstr>
      <vt:lpstr>Tatranský národní park TANAP Slovensko</vt:lpstr>
      <vt:lpstr>Yellowstonský národní park USA</vt:lpstr>
      <vt:lpstr>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Květuše</dc:creator>
  <cp:lastModifiedBy>Peter Stanka</cp:lastModifiedBy>
  <cp:revision>49</cp:revision>
  <dcterms:created xsi:type="dcterms:W3CDTF">2012-02-04T14:45:01Z</dcterms:created>
  <dcterms:modified xsi:type="dcterms:W3CDTF">2015-11-01T08:22:54Z</dcterms:modified>
</cp:coreProperties>
</file>