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7" r:id="rId4"/>
    <p:sldId id="263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26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325FA-2997-4F90-AD99-D344B2A7ADC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3CBDE3-20EF-46BD-9346-B0F61454E3AB}">
      <dgm:prSet phldrT="[Text]"/>
      <dgm:spPr/>
      <dgm:t>
        <a:bodyPr/>
        <a:lstStyle/>
        <a:p>
          <a:r>
            <a:rPr lang="cs-CZ" dirty="0" smtClean="0"/>
            <a:t>Savci</a:t>
          </a:r>
          <a:endParaRPr lang="cs-CZ" dirty="0"/>
        </a:p>
      </dgm:t>
    </dgm:pt>
    <dgm:pt modelId="{6F827D46-4594-4754-97A7-A9D04BF898EC}" type="parTrans" cxnId="{A5C0B696-6153-48A2-9113-F56F357AFB6D}">
      <dgm:prSet/>
      <dgm:spPr/>
      <dgm:t>
        <a:bodyPr/>
        <a:lstStyle/>
        <a:p>
          <a:endParaRPr lang="cs-CZ"/>
        </a:p>
      </dgm:t>
    </dgm:pt>
    <dgm:pt modelId="{0177C2A1-4DC7-478F-98BB-BEA22C50A0E0}" type="sibTrans" cxnId="{A5C0B696-6153-48A2-9113-F56F357AFB6D}">
      <dgm:prSet/>
      <dgm:spPr/>
      <dgm:t>
        <a:bodyPr/>
        <a:lstStyle/>
        <a:p>
          <a:endParaRPr lang="cs-CZ"/>
        </a:p>
      </dgm:t>
    </dgm:pt>
    <dgm:pt modelId="{E9B9518D-AF0D-4AB9-A427-CCF20AB45375}">
      <dgm:prSet phldrT="[Text]"/>
      <dgm:spPr/>
      <dgm:t>
        <a:bodyPr/>
        <a:lstStyle/>
        <a:p>
          <a:r>
            <a:rPr lang="cs-CZ" dirty="0" smtClean="0"/>
            <a:t>veverka</a:t>
          </a:r>
          <a:endParaRPr lang="cs-CZ" dirty="0"/>
        </a:p>
      </dgm:t>
    </dgm:pt>
    <dgm:pt modelId="{BA5EBB89-D21C-4AAF-A312-735AC55A5BF0}" type="parTrans" cxnId="{6E2184EF-F823-4F6F-A5A7-D8F3E526E91C}">
      <dgm:prSet/>
      <dgm:spPr/>
      <dgm:t>
        <a:bodyPr/>
        <a:lstStyle/>
        <a:p>
          <a:endParaRPr lang="cs-CZ"/>
        </a:p>
      </dgm:t>
    </dgm:pt>
    <dgm:pt modelId="{FC756440-93B1-47C6-A6B1-0A2EF682B00E}" type="sibTrans" cxnId="{6E2184EF-F823-4F6F-A5A7-D8F3E526E91C}">
      <dgm:prSet/>
      <dgm:spPr/>
      <dgm:t>
        <a:bodyPr/>
        <a:lstStyle/>
        <a:p>
          <a:endParaRPr lang="cs-CZ"/>
        </a:p>
      </dgm:t>
    </dgm:pt>
    <dgm:pt modelId="{BB497413-5C58-4156-8545-21535DEDB120}">
      <dgm:prSet phldrT="[Text]"/>
      <dgm:spPr/>
      <dgm:t>
        <a:bodyPr/>
        <a:lstStyle/>
        <a:p>
          <a:r>
            <a:rPr lang="cs-CZ" dirty="0" smtClean="0"/>
            <a:t>ježek</a:t>
          </a:r>
          <a:endParaRPr lang="cs-CZ" dirty="0"/>
        </a:p>
      </dgm:t>
    </dgm:pt>
    <dgm:pt modelId="{454B061E-79DE-4D92-9796-B35DC6861362}" type="parTrans" cxnId="{BDBB9EF0-033E-4E2F-BA3B-58D5CCD3CAFE}">
      <dgm:prSet/>
      <dgm:spPr/>
      <dgm:t>
        <a:bodyPr/>
        <a:lstStyle/>
        <a:p>
          <a:endParaRPr lang="cs-CZ"/>
        </a:p>
      </dgm:t>
    </dgm:pt>
    <dgm:pt modelId="{6E6109F3-CF3D-4DDA-8F7E-322459848AB8}" type="sibTrans" cxnId="{BDBB9EF0-033E-4E2F-BA3B-58D5CCD3CAFE}">
      <dgm:prSet/>
      <dgm:spPr/>
      <dgm:t>
        <a:bodyPr/>
        <a:lstStyle/>
        <a:p>
          <a:endParaRPr lang="cs-CZ"/>
        </a:p>
      </dgm:t>
    </dgm:pt>
    <dgm:pt modelId="{2C51F66F-5B8F-4712-B16A-D71F226D4FEE}">
      <dgm:prSet phldrT="[Text]"/>
      <dgm:spPr/>
      <dgm:t>
        <a:bodyPr/>
        <a:lstStyle/>
        <a:p>
          <a:r>
            <a:rPr lang="cs-CZ" dirty="0" smtClean="0"/>
            <a:t>jelen</a:t>
          </a:r>
          <a:endParaRPr lang="cs-CZ" dirty="0"/>
        </a:p>
      </dgm:t>
    </dgm:pt>
    <dgm:pt modelId="{7BD609DB-A049-4482-94F7-6BE9C676E621}" type="parTrans" cxnId="{D0D5405E-944A-4937-B5AB-F18207619C74}">
      <dgm:prSet/>
      <dgm:spPr/>
      <dgm:t>
        <a:bodyPr/>
        <a:lstStyle/>
        <a:p>
          <a:endParaRPr lang="cs-CZ"/>
        </a:p>
      </dgm:t>
    </dgm:pt>
    <dgm:pt modelId="{E8895E5C-F4B8-46E8-8459-80F3113C21D1}" type="sibTrans" cxnId="{D0D5405E-944A-4937-B5AB-F18207619C74}">
      <dgm:prSet/>
      <dgm:spPr/>
      <dgm:t>
        <a:bodyPr/>
        <a:lstStyle/>
        <a:p>
          <a:endParaRPr lang="cs-CZ"/>
        </a:p>
      </dgm:t>
    </dgm:pt>
    <dgm:pt modelId="{AB0C5EC3-2E03-4A30-B065-94C41A15A369}">
      <dgm:prSet phldrT="[Text]"/>
      <dgm:spPr/>
      <dgm:t>
        <a:bodyPr/>
        <a:lstStyle/>
        <a:p>
          <a:endParaRPr lang="cs-CZ" dirty="0"/>
        </a:p>
      </dgm:t>
    </dgm:pt>
    <dgm:pt modelId="{D434B7E6-2519-4CD3-AB3B-AD23D8F404C1}" type="parTrans" cxnId="{C6668D0E-EA78-4681-B1D5-31872373247E}">
      <dgm:prSet/>
      <dgm:spPr/>
      <dgm:t>
        <a:bodyPr/>
        <a:lstStyle/>
        <a:p>
          <a:endParaRPr lang="cs-CZ"/>
        </a:p>
      </dgm:t>
    </dgm:pt>
    <dgm:pt modelId="{54D6C739-2815-4DA6-B551-F6951AFEAD2A}" type="sibTrans" cxnId="{C6668D0E-EA78-4681-B1D5-31872373247E}">
      <dgm:prSet/>
      <dgm:spPr/>
      <dgm:t>
        <a:bodyPr/>
        <a:lstStyle/>
        <a:p>
          <a:endParaRPr lang="cs-CZ"/>
        </a:p>
      </dgm:t>
    </dgm:pt>
    <dgm:pt modelId="{6A381378-C2BB-4ACF-BCCC-8D7A1567F5D2}">
      <dgm:prSet phldrT="[Text]"/>
      <dgm:spPr/>
      <dgm:t>
        <a:bodyPr/>
        <a:lstStyle/>
        <a:p>
          <a:r>
            <a:rPr lang="cs-CZ" dirty="0" smtClean="0"/>
            <a:t>srnec</a:t>
          </a:r>
          <a:endParaRPr lang="cs-CZ" dirty="0"/>
        </a:p>
      </dgm:t>
    </dgm:pt>
    <dgm:pt modelId="{A56121AE-21FC-411D-A4EA-564B4F39C57A}" type="parTrans" cxnId="{13BC5C1D-74C1-41AD-ABF6-594E2CE3D395}">
      <dgm:prSet/>
      <dgm:spPr/>
      <dgm:t>
        <a:bodyPr/>
        <a:lstStyle/>
        <a:p>
          <a:endParaRPr lang="cs-CZ"/>
        </a:p>
      </dgm:t>
    </dgm:pt>
    <dgm:pt modelId="{FEE6F5DC-6F9E-4503-8885-1E25666A0CDC}" type="sibTrans" cxnId="{13BC5C1D-74C1-41AD-ABF6-594E2CE3D395}">
      <dgm:prSet/>
      <dgm:spPr/>
      <dgm:t>
        <a:bodyPr/>
        <a:lstStyle/>
        <a:p>
          <a:endParaRPr lang="cs-CZ"/>
        </a:p>
      </dgm:t>
    </dgm:pt>
    <dgm:pt modelId="{B1E51D8A-5076-495E-8528-3DDAD901C635}">
      <dgm:prSet phldrT="[Text]"/>
      <dgm:spPr/>
      <dgm:t>
        <a:bodyPr/>
        <a:lstStyle/>
        <a:p>
          <a:r>
            <a:rPr lang="cs-CZ" dirty="0" smtClean="0"/>
            <a:t>vlk</a:t>
          </a:r>
          <a:endParaRPr lang="cs-CZ" dirty="0"/>
        </a:p>
      </dgm:t>
    </dgm:pt>
    <dgm:pt modelId="{AE8EE844-336F-4069-91ED-88D2E2F9C354}" type="parTrans" cxnId="{0E386798-B0A9-4C11-9616-DA0FE4FCB02E}">
      <dgm:prSet/>
      <dgm:spPr/>
      <dgm:t>
        <a:bodyPr/>
        <a:lstStyle/>
        <a:p>
          <a:endParaRPr lang="cs-CZ"/>
        </a:p>
      </dgm:t>
    </dgm:pt>
    <dgm:pt modelId="{A70C850E-9DCD-4FAC-A396-CD0B906A90E2}" type="sibTrans" cxnId="{0E386798-B0A9-4C11-9616-DA0FE4FCB02E}">
      <dgm:prSet/>
      <dgm:spPr/>
      <dgm:t>
        <a:bodyPr/>
        <a:lstStyle/>
        <a:p>
          <a:endParaRPr lang="cs-CZ"/>
        </a:p>
      </dgm:t>
    </dgm:pt>
    <dgm:pt modelId="{744057D5-991E-4A05-8E3F-586CF192DE1D}">
      <dgm:prSet phldrT="[Text]"/>
      <dgm:spPr/>
      <dgm:t>
        <a:bodyPr/>
        <a:lstStyle/>
        <a:p>
          <a:r>
            <a:rPr lang="cs-CZ" dirty="0" smtClean="0"/>
            <a:t>liška</a:t>
          </a:r>
          <a:endParaRPr lang="cs-CZ" dirty="0"/>
        </a:p>
      </dgm:t>
    </dgm:pt>
    <dgm:pt modelId="{099ED46C-1894-4E8C-B321-A5135F042F61}" type="parTrans" cxnId="{F73D5C93-CB21-43E1-89EA-1A9B76C8E09E}">
      <dgm:prSet/>
      <dgm:spPr/>
      <dgm:t>
        <a:bodyPr/>
        <a:lstStyle/>
        <a:p>
          <a:endParaRPr lang="cs-CZ"/>
        </a:p>
      </dgm:t>
    </dgm:pt>
    <dgm:pt modelId="{9E0E23F6-B232-42C2-9685-248BDADAEEF3}" type="sibTrans" cxnId="{F73D5C93-CB21-43E1-89EA-1A9B76C8E09E}">
      <dgm:prSet/>
      <dgm:spPr/>
      <dgm:t>
        <a:bodyPr/>
        <a:lstStyle/>
        <a:p>
          <a:endParaRPr lang="cs-CZ"/>
        </a:p>
      </dgm:t>
    </dgm:pt>
    <dgm:pt modelId="{0ADEEB8E-69B3-41E7-87E0-3AC294023B93}">
      <dgm:prSet phldrT="[Text]"/>
      <dgm:spPr/>
      <dgm:t>
        <a:bodyPr/>
        <a:lstStyle/>
        <a:p>
          <a:r>
            <a:rPr lang="cs-CZ" dirty="0" smtClean="0"/>
            <a:t>Zajíc</a:t>
          </a:r>
          <a:endParaRPr lang="cs-CZ" dirty="0"/>
        </a:p>
      </dgm:t>
    </dgm:pt>
    <dgm:pt modelId="{9BDE3CE7-DDB0-4491-9299-868844FCC36D}" type="parTrans" cxnId="{BB88CE73-0E82-4E68-ACF3-A23180980FDF}">
      <dgm:prSet/>
      <dgm:spPr/>
      <dgm:t>
        <a:bodyPr/>
        <a:lstStyle/>
        <a:p>
          <a:endParaRPr lang="cs-CZ"/>
        </a:p>
      </dgm:t>
    </dgm:pt>
    <dgm:pt modelId="{2631AADD-FC57-46F8-A191-11018C12D329}" type="sibTrans" cxnId="{BB88CE73-0E82-4E68-ACF3-A23180980FDF}">
      <dgm:prSet/>
      <dgm:spPr/>
      <dgm:t>
        <a:bodyPr/>
        <a:lstStyle/>
        <a:p>
          <a:endParaRPr lang="cs-CZ"/>
        </a:p>
      </dgm:t>
    </dgm:pt>
    <dgm:pt modelId="{CE2C4AAF-2BE3-4CF1-BA90-975C196843BA}">
      <dgm:prSet phldrT="[Text]"/>
      <dgm:spPr/>
      <dgm:t>
        <a:bodyPr/>
        <a:lstStyle/>
        <a:p>
          <a:endParaRPr lang="cs-CZ" dirty="0"/>
        </a:p>
      </dgm:t>
    </dgm:pt>
    <dgm:pt modelId="{C6C5219B-EEDC-492A-BD7E-D7E971603B94}" type="parTrans" cxnId="{9ED40213-DB78-4F95-8D20-8FBF9A4EAEED}">
      <dgm:prSet/>
      <dgm:spPr/>
      <dgm:t>
        <a:bodyPr/>
        <a:lstStyle/>
        <a:p>
          <a:endParaRPr lang="cs-CZ"/>
        </a:p>
      </dgm:t>
    </dgm:pt>
    <dgm:pt modelId="{2F02E14D-AA41-4E2B-9BF0-AD22E186E410}" type="sibTrans" cxnId="{9ED40213-DB78-4F95-8D20-8FBF9A4EAEED}">
      <dgm:prSet/>
      <dgm:spPr/>
      <dgm:t>
        <a:bodyPr/>
        <a:lstStyle/>
        <a:p>
          <a:endParaRPr lang="cs-CZ"/>
        </a:p>
      </dgm:t>
    </dgm:pt>
    <dgm:pt modelId="{199ABE62-7BB0-4852-97E2-4DCEAC0E060C}">
      <dgm:prSet phldrT="[Text]"/>
      <dgm:spPr/>
      <dgm:t>
        <a:bodyPr/>
        <a:lstStyle/>
        <a:p>
          <a:endParaRPr lang="cs-CZ" dirty="0"/>
        </a:p>
      </dgm:t>
    </dgm:pt>
    <dgm:pt modelId="{22E0EC46-2D52-4E6F-92A7-A5C2DF6AD457}" type="parTrans" cxnId="{9669A9A8-DB77-41C6-B4E9-3E96DC1FA5F1}">
      <dgm:prSet/>
      <dgm:spPr/>
      <dgm:t>
        <a:bodyPr/>
        <a:lstStyle/>
        <a:p>
          <a:endParaRPr lang="cs-CZ"/>
        </a:p>
      </dgm:t>
    </dgm:pt>
    <dgm:pt modelId="{6ED770D1-490C-4738-93D8-F45DDD0EB9EC}" type="sibTrans" cxnId="{9669A9A8-DB77-41C6-B4E9-3E96DC1FA5F1}">
      <dgm:prSet/>
      <dgm:spPr/>
      <dgm:t>
        <a:bodyPr/>
        <a:lstStyle/>
        <a:p>
          <a:endParaRPr lang="cs-CZ"/>
        </a:p>
      </dgm:t>
    </dgm:pt>
    <dgm:pt modelId="{32C98BBC-739E-4339-9A5C-DEEE4ED650D5}">
      <dgm:prSet phldrT="[Text]"/>
      <dgm:spPr/>
      <dgm:t>
        <a:bodyPr/>
        <a:lstStyle/>
        <a:p>
          <a:endParaRPr lang="cs-CZ" dirty="0"/>
        </a:p>
      </dgm:t>
    </dgm:pt>
    <dgm:pt modelId="{5530BA34-F835-448A-8BAB-8A52C808C7E1}" type="parTrans" cxnId="{11BDD7A6-BD88-40CD-9076-1C44D313D448}">
      <dgm:prSet/>
      <dgm:spPr/>
      <dgm:t>
        <a:bodyPr/>
        <a:lstStyle/>
        <a:p>
          <a:endParaRPr lang="cs-CZ"/>
        </a:p>
      </dgm:t>
    </dgm:pt>
    <dgm:pt modelId="{9EF77C90-4EE2-423F-B178-534BCB14EB78}" type="sibTrans" cxnId="{11BDD7A6-BD88-40CD-9076-1C44D313D448}">
      <dgm:prSet/>
      <dgm:spPr/>
      <dgm:t>
        <a:bodyPr/>
        <a:lstStyle/>
        <a:p>
          <a:endParaRPr lang="cs-CZ"/>
        </a:p>
      </dgm:t>
    </dgm:pt>
    <dgm:pt modelId="{5BF9BB5E-D53D-411D-A4C3-D3CE2DD56ED9}">
      <dgm:prSet phldrT="[Text]"/>
      <dgm:spPr/>
      <dgm:t>
        <a:bodyPr/>
        <a:lstStyle/>
        <a:p>
          <a:endParaRPr lang="cs-CZ"/>
        </a:p>
      </dgm:t>
    </dgm:pt>
    <dgm:pt modelId="{780B2594-D57D-4C04-A337-1D84D4BEAC33}" type="parTrans" cxnId="{68199396-BC73-4A4A-BE6C-B147BEF58ACB}">
      <dgm:prSet/>
      <dgm:spPr/>
      <dgm:t>
        <a:bodyPr/>
        <a:lstStyle/>
        <a:p>
          <a:endParaRPr lang="cs-CZ"/>
        </a:p>
      </dgm:t>
    </dgm:pt>
    <dgm:pt modelId="{175A11B5-146A-4839-AD4C-D270F96F2BE0}" type="sibTrans" cxnId="{68199396-BC73-4A4A-BE6C-B147BEF58ACB}">
      <dgm:prSet/>
      <dgm:spPr/>
      <dgm:t>
        <a:bodyPr/>
        <a:lstStyle/>
        <a:p>
          <a:endParaRPr lang="cs-CZ"/>
        </a:p>
      </dgm:t>
    </dgm:pt>
    <dgm:pt modelId="{DA6F5FD0-0B25-4ED2-8C5D-198EBA92562B}">
      <dgm:prSet phldrT="[Text]"/>
      <dgm:spPr/>
      <dgm:t>
        <a:bodyPr/>
        <a:lstStyle/>
        <a:p>
          <a:endParaRPr lang="cs-CZ" dirty="0"/>
        </a:p>
      </dgm:t>
    </dgm:pt>
    <dgm:pt modelId="{1B85F21F-C39D-4914-8CF4-9B25CAEA2324}" type="parTrans" cxnId="{4B6926E6-0060-43B8-AA9B-50D92287ED30}">
      <dgm:prSet/>
      <dgm:spPr/>
    </dgm:pt>
    <dgm:pt modelId="{CC35049F-1C9D-48EA-B49E-6EDC46F01BCA}" type="sibTrans" cxnId="{4B6926E6-0060-43B8-AA9B-50D92287ED30}">
      <dgm:prSet/>
      <dgm:spPr/>
    </dgm:pt>
    <dgm:pt modelId="{7B3F1AA1-6B45-415F-9C6F-4B919B17D74D}">
      <dgm:prSet phldrT="[Text]"/>
      <dgm:spPr/>
      <dgm:t>
        <a:bodyPr/>
        <a:lstStyle/>
        <a:p>
          <a:endParaRPr lang="cs-CZ" dirty="0"/>
        </a:p>
      </dgm:t>
    </dgm:pt>
    <dgm:pt modelId="{95686E2F-25DA-4C51-B56A-A7E4FF032C17}" type="parTrans" cxnId="{D79FBBFF-CEED-488A-B9E9-17695E65147A}">
      <dgm:prSet/>
      <dgm:spPr/>
    </dgm:pt>
    <dgm:pt modelId="{F5F64FCB-6C0E-4B59-A90E-0DF1F57F1B24}" type="sibTrans" cxnId="{D79FBBFF-CEED-488A-B9E9-17695E65147A}">
      <dgm:prSet/>
      <dgm:spPr/>
    </dgm:pt>
    <dgm:pt modelId="{6976CF30-E866-4D9F-821B-75B5EF0A740B}">
      <dgm:prSet phldrT="[Text]"/>
      <dgm:spPr/>
      <dgm:t>
        <a:bodyPr/>
        <a:lstStyle/>
        <a:p>
          <a:endParaRPr lang="cs-CZ" dirty="0"/>
        </a:p>
      </dgm:t>
    </dgm:pt>
    <dgm:pt modelId="{F4FEFA8A-142E-458C-990A-3E210532D6D5}" type="parTrans" cxnId="{764F0CED-1324-4D28-9BD1-C24D7A6E0229}">
      <dgm:prSet/>
      <dgm:spPr/>
    </dgm:pt>
    <dgm:pt modelId="{16C06B09-0FC4-4912-8F53-4D4A5CEEB3DF}" type="sibTrans" cxnId="{764F0CED-1324-4D28-9BD1-C24D7A6E0229}">
      <dgm:prSet/>
      <dgm:spPr/>
    </dgm:pt>
    <dgm:pt modelId="{41D56BE7-4AFD-4B0A-9C47-C15C9D82D500}" type="pres">
      <dgm:prSet presAssocID="{071325FA-2997-4F90-AD99-D344B2A7ADC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1BA9C96-3BEF-47E1-8235-FB4AE49BFF5E}" type="pres">
      <dgm:prSet presAssocID="{EA3CBDE3-20EF-46BD-9346-B0F61454E3AB}" presName="singleCycle" presStyleCnt="0"/>
      <dgm:spPr/>
    </dgm:pt>
    <dgm:pt modelId="{EDD2E0DE-7920-46EF-998A-3BA786B7719A}" type="pres">
      <dgm:prSet presAssocID="{EA3CBDE3-20EF-46BD-9346-B0F61454E3AB}" presName="singleCenter" presStyleLbl="node1" presStyleIdx="0" presStyleCnt="8" custLinFactNeighborX="-574" custLinFactNeighborY="-2042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50A09A7F-9753-460D-BE81-0842796126E4}" type="pres">
      <dgm:prSet presAssocID="{BA5EBB89-D21C-4AAF-A312-735AC55A5BF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C3F40904-F610-4E7A-8D69-8A9D07C5F1AB}" type="pres">
      <dgm:prSet presAssocID="{E9B9518D-AF0D-4AB9-A427-CCF20AB45375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B4A94E-2BD5-4B15-970D-6BF838252C5C}" type="pres">
      <dgm:prSet presAssocID="{454B061E-79DE-4D92-9796-B35DC6861362}" presName="Name56" presStyleLbl="parChTrans1D2" presStyleIdx="1" presStyleCnt="7"/>
      <dgm:spPr/>
      <dgm:t>
        <a:bodyPr/>
        <a:lstStyle/>
        <a:p>
          <a:endParaRPr lang="cs-CZ"/>
        </a:p>
      </dgm:t>
    </dgm:pt>
    <dgm:pt modelId="{8E8308D0-CA04-4F84-B1C1-472BB0E1AFC8}" type="pres">
      <dgm:prSet presAssocID="{BB497413-5C58-4156-8545-21535DEDB120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C13EB4-7876-4A50-A154-4CD18565D807}" type="pres">
      <dgm:prSet presAssocID="{7BD609DB-A049-4482-94F7-6BE9C676E621}" presName="Name56" presStyleLbl="parChTrans1D2" presStyleIdx="2" presStyleCnt="7"/>
      <dgm:spPr/>
      <dgm:t>
        <a:bodyPr/>
        <a:lstStyle/>
        <a:p>
          <a:endParaRPr lang="cs-CZ"/>
        </a:p>
      </dgm:t>
    </dgm:pt>
    <dgm:pt modelId="{C4C92753-9263-4A6C-A03B-DD0B2AAA12E1}" type="pres">
      <dgm:prSet presAssocID="{2C51F66F-5B8F-4712-B16A-D71F226D4FEE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BE9569-C108-49EE-8309-A6EAD910114D}" type="pres">
      <dgm:prSet presAssocID="{A56121AE-21FC-411D-A4EA-564B4F39C57A}" presName="Name56" presStyleLbl="parChTrans1D2" presStyleIdx="3" presStyleCnt="7"/>
      <dgm:spPr/>
      <dgm:t>
        <a:bodyPr/>
        <a:lstStyle/>
        <a:p>
          <a:endParaRPr lang="cs-CZ"/>
        </a:p>
      </dgm:t>
    </dgm:pt>
    <dgm:pt modelId="{FD6697F7-223E-415E-B265-040CBC74D96C}" type="pres">
      <dgm:prSet presAssocID="{6A381378-C2BB-4ACF-BCCC-8D7A1567F5D2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370BF0-0022-4CAB-A2A2-5F737AF99322}" type="pres">
      <dgm:prSet presAssocID="{AE8EE844-336F-4069-91ED-88D2E2F9C354}" presName="Name56" presStyleLbl="parChTrans1D2" presStyleIdx="4" presStyleCnt="7"/>
      <dgm:spPr/>
      <dgm:t>
        <a:bodyPr/>
        <a:lstStyle/>
        <a:p>
          <a:endParaRPr lang="cs-CZ"/>
        </a:p>
      </dgm:t>
    </dgm:pt>
    <dgm:pt modelId="{CC0EE013-EC1C-4011-AB80-D98DF0E24A02}" type="pres">
      <dgm:prSet presAssocID="{B1E51D8A-5076-495E-8528-3DDAD901C635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780EF0-B4A5-48D8-A609-6F8D6DF2583E}" type="pres">
      <dgm:prSet presAssocID="{099ED46C-1894-4E8C-B321-A5135F042F61}" presName="Name56" presStyleLbl="parChTrans1D2" presStyleIdx="5" presStyleCnt="7"/>
      <dgm:spPr/>
      <dgm:t>
        <a:bodyPr/>
        <a:lstStyle/>
        <a:p>
          <a:endParaRPr lang="cs-CZ"/>
        </a:p>
      </dgm:t>
    </dgm:pt>
    <dgm:pt modelId="{BD339ADA-3F7F-4C3D-A979-0CE819AD5FFF}" type="pres">
      <dgm:prSet presAssocID="{744057D5-991E-4A05-8E3F-586CF192DE1D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3DA4B7-A4AE-4DFE-827B-83BCFA1A931C}" type="pres">
      <dgm:prSet presAssocID="{9BDE3CE7-DDB0-4491-9299-868844FCC36D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99669D1-2119-45C7-B8EE-5281AB02F1FD}" type="pres">
      <dgm:prSet presAssocID="{0ADEEB8E-69B3-41E7-87E0-3AC294023B93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D40213-DB78-4F95-8D20-8FBF9A4EAEED}" srcId="{EA3CBDE3-20EF-46BD-9346-B0F61454E3AB}" destId="{CE2C4AAF-2BE3-4CF1-BA90-975C196843BA}" srcOrd="11" destOrd="0" parTransId="{C6C5219B-EEDC-492A-BD7E-D7E971603B94}" sibTransId="{2F02E14D-AA41-4E2B-9BF0-AD22E186E410}"/>
    <dgm:cxn modelId="{C6668D0E-EA78-4681-B1D5-31872373247E}" srcId="{EA3CBDE3-20EF-46BD-9346-B0F61454E3AB}" destId="{AB0C5EC3-2E03-4A30-B065-94C41A15A369}" srcOrd="14" destOrd="0" parTransId="{D434B7E6-2519-4CD3-AB3B-AD23D8F404C1}" sibTransId="{54D6C739-2815-4DA6-B551-F6951AFEAD2A}"/>
    <dgm:cxn modelId="{4E6CC1F4-2417-481E-9C48-F9B499844A73}" type="presOf" srcId="{0ADEEB8E-69B3-41E7-87E0-3AC294023B93}" destId="{A99669D1-2119-45C7-B8EE-5281AB02F1FD}" srcOrd="0" destOrd="0" presId="urn:microsoft.com/office/officeart/2008/layout/RadialCluster"/>
    <dgm:cxn modelId="{C7BAA2B5-30A1-4891-8945-9A34A3441604}" type="presOf" srcId="{2C51F66F-5B8F-4712-B16A-D71F226D4FEE}" destId="{C4C92753-9263-4A6C-A03B-DD0B2AAA12E1}" srcOrd="0" destOrd="0" presId="urn:microsoft.com/office/officeart/2008/layout/RadialCluster"/>
    <dgm:cxn modelId="{55C3714E-45F6-4988-A52C-AD05665FBC00}" type="presOf" srcId="{071325FA-2997-4F90-AD99-D344B2A7ADC4}" destId="{41D56BE7-4AFD-4B0A-9C47-C15C9D82D500}" srcOrd="0" destOrd="0" presId="urn:microsoft.com/office/officeart/2008/layout/RadialCluster"/>
    <dgm:cxn modelId="{11BDD7A6-BD88-40CD-9076-1C44D313D448}" srcId="{EA3CBDE3-20EF-46BD-9346-B0F61454E3AB}" destId="{32C98BBC-739E-4339-9A5C-DEEE4ED650D5}" srcOrd="13" destOrd="0" parTransId="{5530BA34-F835-448A-8BAB-8A52C808C7E1}" sibTransId="{9EF77C90-4EE2-423F-B178-534BCB14EB78}"/>
    <dgm:cxn modelId="{83FE4500-9241-4BF3-983A-5CD1809CBC9D}" type="presOf" srcId="{B1E51D8A-5076-495E-8528-3DDAD901C635}" destId="{CC0EE013-EC1C-4011-AB80-D98DF0E24A02}" srcOrd="0" destOrd="0" presId="urn:microsoft.com/office/officeart/2008/layout/RadialCluster"/>
    <dgm:cxn modelId="{4B6926E6-0060-43B8-AA9B-50D92287ED30}" srcId="{EA3CBDE3-20EF-46BD-9346-B0F61454E3AB}" destId="{DA6F5FD0-0B25-4ED2-8C5D-198EBA92562B}" srcOrd="9" destOrd="0" parTransId="{1B85F21F-C39D-4914-8CF4-9B25CAEA2324}" sibTransId="{CC35049F-1C9D-48EA-B49E-6EDC46F01BCA}"/>
    <dgm:cxn modelId="{0205C677-CAF5-460A-A463-B9107A992A8F}" type="presOf" srcId="{454B061E-79DE-4D92-9796-B35DC6861362}" destId="{29B4A94E-2BD5-4B15-970D-6BF838252C5C}" srcOrd="0" destOrd="0" presId="urn:microsoft.com/office/officeart/2008/layout/RadialCluster"/>
    <dgm:cxn modelId="{D79FBBFF-CEED-488A-B9E9-17695E65147A}" srcId="{EA3CBDE3-20EF-46BD-9346-B0F61454E3AB}" destId="{7B3F1AA1-6B45-415F-9C6F-4B919B17D74D}" srcOrd="7" destOrd="0" parTransId="{95686E2F-25DA-4C51-B56A-A7E4FF032C17}" sibTransId="{F5F64FCB-6C0E-4B59-A90E-0DF1F57F1B24}"/>
    <dgm:cxn modelId="{6E228554-F669-4562-AD3E-96B67D33C6A6}" type="presOf" srcId="{BA5EBB89-D21C-4AAF-A312-735AC55A5BF0}" destId="{50A09A7F-9753-460D-BE81-0842796126E4}" srcOrd="0" destOrd="0" presId="urn:microsoft.com/office/officeart/2008/layout/RadialCluster"/>
    <dgm:cxn modelId="{15640E0A-7CB7-4D1E-8B63-98D528ABF805}" type="presOf" srcId="{E9B9518D-AF0D-4AB9-A427-CCF20AB45375}" destId="{C3F40904-F610-4E7A-8D69-8A9D07C5F1AB}" srcOrd="0" destOrd="0" presId="urn:microsoft.com/office/officeart/2008/layout/RadialCluster"/>
    <dgm:cxn modelId="{426E5477-3016-46D4-ABB6-6373E153CE7C}" type="presOf" srcId="{BB497413-5C58-4156-8545-21535DEDB120}" destId="{8E8308D0-CA04-4F84-B1C1-472BB0E1AFC8}" srcOrd="0" destOrd="0" presId="urn:microsoft.com/office/officeart/2008/layout/RadialCluster"/>
    <dgm:cxn modelId="{33F17F82-D69F-4999-94CF-DC5C9D210F2D}" type="presOf" srcId="{A56121AE-21FC-411D-A4EA-564B4F39C57A}" destId="{4DBE9569-C108-49EE-8309-A6EAD910114D}" srcOrd="0" destOrd="0" presId="urn:microsoft.com/office/officeart/2008/layout/RadialCluster"/>
    <dgm:cxn modelId="{56029813-2010-42CA-899D-58BA1886DDD8}" type="presOf" srcId="{099ED46C-1894-4E8C-B321-A5135F042F61}" destId="{96780EF0-B4A5-48D8-A609-6F8D6DF2583E}" srcOrd="0" destOrd="0" presId="urn:microsoft.com/office/officeart/2008/layout/RadialCluster"/>
    <dgm:cxn modelId="{0E386798-B0A9-4C11-9616-DA0FE4FCB02E}" srcId="{EA3CBDE3-20EF-46BD-9346-B0F61454E3AB}" destId="{B1E51D8A-5076-495E-8528-3DDAD901C635}" srcOrd="4" destOrd="0" parTransId="{AE8EE844-336F-4069-91ED-88D2E2F9C354}" sibTransId="{A70C850E-9DCD-4FAC-A396-CD0B906A90E2}"/>
    <dgm:cxn modelId="{13BC5C1D-74C1-41AD-ABF6-594E2CE3D395}" srcId="{EA3CBDE3-20EF-46BD-9346-B0F61454E3AB}" destId="{6A381378-C2BB-4ACF-BCCC-8D7A1567F5D2}" srcOrd="3" destOrd="0" parTransId="{A56121AE-21FC-411D-A4EA-564B4F39C57A}" sibTransId="{FEE6F5DC-6F9E-4503-8885-1E25666A0CDC}"/>
    <dgm:cxn modelId="{BDBB9EF0-033E-4E2F-BA3B-58D5CCD3CAFE}" srcId="{EA3CBDE3-20EF-46BD-9346-B0F61454E3AB}" destId="{BB497413-5C58-4156-8545-21535DEDB120}" srcOrd="1" destOrd="0" parTransId="{454B061E-79DE-4D92-9796-B35DC6861362}" sibTransId="{6E6109F3-CF3D-4DDA-8F7E-322459848AB8}"/>
    <dgm:cxn modelId="{7855C0B1-56B0-4854-AAE6-84BC2EE6E67F}" type="presOf" srcId="{744057D5-991E-4A05-8E3F-586CF192DE1D}" destId="{BD339ADA-3F7F-4C3D-A979-0CE819AD5FFF}" srcOrd="0" destOrd="0" presId="urn:microsoft.com/office/officeart/2008/layout/RadialCluster"/>
    <dgm:cxn modelId="{68199396-BC73-4A4A-BE6C-B147BEF58ACB}" srcId="{EA3CBDE3-20EF-46BD-9346-B0F61454E3AB}" destId="{5BF9BB5E-D53D-411D-A4C3-D3CE2DD56ED9}" srcOrd="10" destOrd="0" parTransId="{780B2594-D57D-4C04-A337-1D84D4BEAC33}" sibTransId="{175A11B5-146A-4839-AD4C-D270F96F2BE0}"/>
    <dgm:cxn modelId="{764F0CED-1324-4D28-9BD1-C24D7A6E0229}" srcId="{EA3CBDE3-20EF-46BD-9346-B0F61454E3AB}" destId="{6976CF30-E866-4D9F-821B-75B5EF0A740B}" srcOrd="8" destOrd="0" parTransId="{F4FEFA8A-142E-458C-990A-3E210532D6D5}" sibTransId="{16C06B09-0FC4-4912-8F53-4D4A5CEEB3DF}"/>
    <dgm:cxn modelId="{BB88CE73-0E82-4E68-ACF3-A23180980FDF}" srcId="{EA3CBDE3-20EF-46BD-9346-B0F61454E3AB}" destId="{0ADEEB8E-69B3-41E7-87E0-3AC294023B93}" srcOrd="6" destOrd="0" parTransId="{9BDE3CE7-DDB0-4491-9299-868844FCC36D}" sibTransId="{2631AADD-FC57-46F8-A191-11018C12D329}"/>
    <dgm:cxn modelId="{D0D5405E-944A-4937-B5AB-F18207619C74}" srcId="{EA3CBDE3-20EF-46BD-9346-B0F61454E3AB}" destId="{2C51F66F-5B8F-4712-B16A-D71F226D4FEE}" srcOrd="2" destOrd="0" parTransId="{7BD609DB-A049-4482-94F7-6BE9C676E621}" sibTransId="{E8895E5C-F4B8-46E8-8459-80F3113C21D1}"/>
    <dgm:cxn modelId="{F73D5C93-CB21-43E1-89EA-1A9B76C8E09E}" srcId="{EA3CBDE3-20EF-46BD-9346-B0F61454E3AB}" destId="{744057D5-991E-4A05-8E3F-586CF192DE1D}" srcOrd="5" destOrd="0" parTransId="{099ED46C-1894-4E8C-B321-A5135F042F61}" sibTransId="{9E0E23F6-B232-42C2-9685-248BDADAEEF3}"/>
    <dgm:cxn modelId="{6E2184EF-F823-4F6F-A5A7-D8F3E526E91C}" srcId="{EA3CBDE3-20EF-46BD-9346-B0F61454E3AB}" destId="{E9B9518D-AF0D-4AB9-A427-CCF20AB45375}" srcOrd="0" destOrd="0" parTransId="{BA5EBB89-D21C-4AAF-A312-735AC55A5BF0}" sibTransId="{FC756440-93B1-47C6-A6B1-0A2EF682B00E}"/>
    <dgm:cxn modelId="{1DB4EF0F-CB96-4874-99F0-7164A6BA8084}" type="presOf" srcId="{6A381378-C2BB-4ACF-BCCC-8D7A1567F5D2}" destId="{FD6697F7-223E-415E-B265-040CBC74D96C}" srcOrd="0" destOrd="0" presId="urn:microsoft.com/office/officeart/2008/layout/RadialCluster"/>
    <dgm:cxn modelId="{A5C0B696-6153-48A2-9113-F56F357AFB6D}" srcId="{071325FA-2997-4F90-AD99-D344B2A7ADC4}" destId="{EA3CBDE3-20EF-46BD-9346-B0F61454E3AB}" srcOrd="0" destOrd="0" parTransId="{6F827D46-4594-4754-97A7-A9D04BF898EC}" sibTransId="{0177C2A1-4DC7-478F-98BB-BEA22C50A0E0}"/>
    <dgm:cxn modelId="{8BFF2965-26E9-4586-AED8-77434DA8A7C5}" type="presOf" srcId="{9BDE3CE7-DDB0-4491-9299-868844FCC36D}" destId="{CE3DA4B7-A4AE-4DFE-827B-83BCFA1A931C}" srcOrd="0" destOrd="0" presId="urn:microsoft.com/office/officeart/2008/layout/RadialCluster"/>
    <dgm:cxn modelId="{AE2146BE-3CA8-4DAE-B661-C1766277A20F}" type="presOf" srcId="{AE8EE844-336F-4069-91ED-88D2E2F9C354}" destId="{34370BF0-0022-4CAB-A2A2-5F737AF99322}" srcOrd="0" destOrd="0" presId="urn:microsoft.com/office/officeart/2008/layout/RadialCluster"/>
    <dgm:cxn modelId="{B6574829-5FDB-46D8-A2E6-AB7E650F1B18}" type="presOf" srcId="{EA3CBDE3-20EF-46BD-9346-B0F61454E3AB}" destId="{EDD2E0DE-7920-46EF-998A-3BA786B7719A}" srcOrd="0" destOrd="0" presId="urn:microsoft.com/office/officeart/2008/layout/RadialCluster"/>
    <dgm:cxn modelId="{15C1D10B-4BB1-471D-914E-17A47FEF3287}" type="presOf" srcId="{7BD609DB-A049-4482-94F7-6BE9C676E621}" destId="{1DC13EB4-7876-4A50-A154-4CD18565D807}" srcOrd="0" destOrd="0" presId="urn:microsoft.com/office/officeart/2008/layout/RadialCluster"/>
    <dgm:cxn modelId="{9669A9A8-DB77-41C6-B4E9-3E96DC1FA5F1}" srcId="{EA3CBDE3-20EF-46BD-9346-B0F61454E3AB}" destId="{199ABE62-7BB0-4852-97E2-4DCEAC0E060C}" srcOrd="12" destOrd="0" parTransId="{22E0EC46-2D52-4E6F-92A7-A5C2DF6AD457}" sibTransId="{6ED770D1-490C-4738-93D8-F45DDD0EB9EC}"/>
    <dgm:cxn modelId="{0DDDA4EA-F8BD-436C-9DBA-7F5ACF36D9ED}" type="presParOf" srcId="{41D56BE7-4AFD-4B0A-9C47-C15C9D82D500}" destId="{81BA9C96-3BEF-47E1-8235-FB4AE49BFF5E}" srcOrd="0" destOrd="0" presId="urn:microsoft.com/office/officeart/2008/layout/RadialCluster"/>
    <dgm:cxn modelId="{BE5B8FE3-46EF-40BD-8A44-9EFA43608D2A}" type="presParOf" srcId="{81BA9C96-3BEF-47E1-8235-FB4AE49BFF5E}" destId="{EDD2E0DE-7920-46EF-998A-3BA786B7719A}" srcOrd="0" destOrd="0" presId="urn:microsoft.com/office/officeart/2008/layout/RadialCluster"/>
    <dgm:cxn modelId="{3FEEECB3-7DB4-4385-8C4F-B4410308B098}" type="presParOf" srcId="{81BA9C96-3BEF-47E1-8235-FB4AE49BFF5E}" destId="{50A09A7F-9753-460D-BE81-0842796126E4}" srcOrd="1" destOrd="0" presId="urn:microsoft.com/office/officeart/2008/layout/RadialCluster"/>
    <dgm:cxn modelId="{D299B6CD-89F3-45D7-94A0-88AF25CB172A}" type="presParOf" srcId="{81BA9C96-3BEF-47E1-8235-FB4AE49BFF5E}" destId="{C3F40904-F610-4E7A-8D69-8A9D07C5F1AB}" srcOrd="2" destOrd="0" presId="urn:microsoft.com/office/officeart/2008/layout/RadialCluster"/>
    <dgm:cxn modelId="{46986DFB-4D44-4C63-BB08-869EE03E6F40}" type="presParOf" srcId="{81BA9C96-3BEF-47E1-8235-FB4AE49BFF5E}" destId="{29B4A94E-2BD5-4B15-970D-6BF838252C5C}" srcOrd="3" destOrd="0" presId="urn:microsoft.com/office/officeart/2008/layout/RadialCluster"/>
    <dgm:cxn modelId="{6553AE28-080C-45C0-BE55-C7431AAFD53C}" type="presParOf" srcId="{81BA9C96-3BEF-47E1-8235-FB4AE49BFF5E}" destId="{8E8308D0-CA04-4F84-B1C1-472BB0E1AFC8}" srcOrd="4" destOrd="0" presId="urn:microsoft.com/office/officeart/2008/layout/RadialCluster"/>
    <dgm:cxn modelId="{F5A6151B-930B-4E6E-B366-A885C8ADF043}" type="presParOf" srcId="{81BA9C96-3BEF-47E1-8235-FB4AE49BFF5E}" destId="{1DC13EB4-7876-4A50-A154-4CD18565D807}" srcOrd="5" destOrd="0" presId="urn:microsoft.com/office/officeart/2008/layout/RadialCluster"/>
    <dgm:cxn modelId="{3736882F-D19C-4A94-8A4C-60D940317BF0}" type="presParOf" srcId="{81BA9C96-3BEF-47E1-8235-FB4AE49BFF5E}" destId="{C4C92753-9263-4A6C-A03B-DD0B2AAA12E1}" srcOrd="6" destOrd="0" presId="urn:microsoft.com/office/officeart/2008/layout/RadialCluster"/>
    <dgm:cxn modelId="{48D84FB0-5767-44C5-9CBB-13E9FD851AD1}" type="presParOf" srcId="{81BA9C96-3BEF-47E1-8235-FB4AE49BFF5E}" destId="{4DBE9569-C108-49EE-8309-A6EAD910114D}" srcOrd="7" destOrd="0" presId="urn:microsoft.com/office/officeart/2008/layout/RadialCluster"/>
    <dgm:cxn modelId="{2C06AC5E-B6E2-4B61-969E-E59DC6A11BDF}" type="presParOf" srcId="{81BA9C96-3BEF-47E1-8235-FB4AE49BFF5E}" destId="{FD6697F7-223E-415E-B265-040CBC74D96C}" srcOrd="8" destOrd="0" presId="urn:microsoft.com/office/officeart/2008/layout/RadialCluster"/>
    <dgm:cxn modelId="{ABBFD77B-FDA4-4A59-8496-9E61EF6742C9}" type="presParOf" srcId="{81BA9C96-3BEF-47E1-8235-FB4AE49BFF5E}" destId="{34370BF0-0022-4CAB-A2A2-5F737AF99322}" srcOrd="9" destOrd="0" presId="urn:microsoft.com/office/officeart/2008/layout/RadialCluster"/>
    <dgm:cxn modelId="{DF4965E8-A996-45E8-8467-C4EAA411738E}" type="presParOf" srcId="{81BA9C96-3BEF-47E1-8235-FB4AE49BFF5E}" destId="{CC0EE013-EC1C-4011-AB80-D98DF0E24A02}" srcOrd="10" destOrd="0" presId="urn:microsoft.com/office/officeart/2008/layout/RadialCluster"/>
    <dgm:cxn modelId="{1E2CEC4B-AC3E-4360-B484-1F5802D1E3CA}" type="presParOf" srcId="{81BA9C96-3BEF-47E1-8235-FB4AE49BFF5E}" destId="{96780EF0-B4A5-48D8-A609-6F8D6DF2583E}" srcOrd="11" destOrd="0" presId="urn:microsoft.com/office/officeart/2008/layout/RadialCluster"/>
    <dgm:cxn modelId="{638DA7CD-0873-4EB0-9A84-742C638D3AED}" type="presParOf" srcId="{81BA9C96-3BEF-47E1-8235-FB4AE49BFF5E}" destId="{BD339ADA-3F7F-4C3D-A979-0CE819AD5FFF}" srcOrd="12" destOrd="0" presId="urn:microsoft.com/office/officeart/2008/layout/RadialCluster"/>
    <dgm:cxn modelId="{9A7A38DC-BA51-48CE-850B-EADA52A41E94}" type="presParOf" srcId="{81BA9C96-3BEF-47E1-8235-FB4AE49BFF5E}" destId="{CE3DA4B7-A4AE-4DFE-827B-83BCFA1A931C}" srcOrd="13" destOrd="0" presId="urn:microsoft.com/office/officeart/2008/layout/RadialCluster"/>
    <dgm:cxn modelId="{5C1F12CE-D8A3-4A13-BA19-C1763086B37C}" type="presParOf" srcId="{81BA9C96-3BEF-47E1-8235-FB4AE49BFF5E}" destId="{A99669D1-2119-45C7-B8EE-5281AB02F1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2E0DE-7920-46EF-998A-3BA786B7719A}">
      <dsp:nvSpPr>
        <dsp:cNvPr id="0" name=""/>
        <dsp:cNvSpPr/>
      </dsp:nvSpPr>
      <dsp:spPr>
        <a:xfrm>
          <a:off x="2132203" y="1256677"/>
          <a:ext cx="1066323" cy="106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Savci</a:t>
          </a:r>
          <a:endParaRPr lang="cs-CZ" sz="2500" kern="1200" dirty="0"/>
        </a:p>
      </dsp:txBody>
      <dsp:txXfrm>
        <a:off x="2184257" y="1308731"/>
        <a:ext cx="962215" cy="962215"/>
      </dsp:txXfrm>
    </dsp:sp>
    <dsp:sp modelId="{50A09A7F-9753-460D-BE81-0842796126E4}">
      <dsp:nvSpPr>
        <dsp:cNvPr id="0" name=""/>
        <dsp:cNvSpPr/>
      </dsp:nvSpPr>
      <dsp:spPr>
        <a:xfrm rot="16241144">
          <a:off x="2421617" y="1003537"/>
          <a:ext cx="5063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31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40904-F610-4E7A-8D69-8A9D07C5F1AB}">
      <dsp:nvSpPr>
        <dsp:cNvPr id="0" name=""/>
        <dsp:cNvSpPr/>
      </dsp:nvSpPr>
      <dsp:spPr>
        <a:xfrm>
          <a:off x="2324862" y="35959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veverka</a:t>
          </a:r>
          <a:endParaRPr lang="cs-CZ" sz="1100" kern="1200" dirty="0"/>
        </a:p>
      </dsp:txBody>
      <dsp:txXfrm>
        <a:off x="2359738" y="70835"/>
        <a:ext cx="644685" cy="644685"/>
      </dsp:txXfrm>
    </dsp:sp>
    <dsp:sp modelId="{29B4A94E-2BD5-4B15-970D-6BF838252C5C}">
      <dsp:nvSpPr>
        <dsp:cNvPr id="0" name=""/>
        <dsp:cNvSpPr/>
      </dsp:nvSpPr>
      <dsp:spPr>
        <a:xfrm rot="19422269">
          <a:off x="3166655" y="1301021"/>
          <a:ext cx="3285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52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308D0-CA04-4F84-B1C1-472BB0E1AFC8}">
      <dsp:nvSpPr>
        <dsp:cNvPr id="0" name=""/>
        <dsp:cNvSpPr/>
      </dsp:nvSpPr>
      <dsp:spPr>
        <a:xfrm>
          <a:off x="3463310" y="584207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ježek</a:t>
          </a:r>
          <a:endParaRPr lang="cs-CZ" sz="1700" kern="1200" dirty="0"/>
        </a:p>
      </dsp:txBody>
      <dsp:txXfrm>
        <a:off x="3498186" y="619083"/>
        <a:ext cx="644685" cy="644685"/>
      </dsp:txXfrm>
    </dsp:sp>
    <dsp:sp modelId="{1DC13EB4-7876-4A50-A154-4CD18565D807}">
      <dsp:nvSpPr>
        <dsp:cNvPr id="0" name=""/>
        <dsp:cNvSpPr/>
      </dsp:nvSpPr>
      <dsp:spPr>
        <a:xfrm rot="896922">
          <a:off x="3188965" y="2005070"/>
          <a:ext cx="565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0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2753-9263-4A6C-A03B-DD0B2AAA12E1}">
      <dsp:nvSpPr>
        <dsp:cNvPr id="0" name=""/>
        <dsp:cNvSpPr/>
      </dsp:nvSpPr>
      <dsp:spPr>
        <a:xfrm>
          <a:off x="3744483" y="1816108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jelen</a:t>
          </a:r>
          <a:endParaRPr lang="cs-CZ" sz="1800" kern="1200" dirty="0"/>
        </a:p>
      </dsp:txBody>
      <dsp:txXfrm>
        <a:off x="3779359" y="1850984"/>
        <a:ext cx="644685" cy="644685"/>
      </dsp:txXfrm>
    </dsp:sp>
    <dsp:sp modelId="{4DBE9569-C108-49EE-8309-A6EAD910114D}">
      <dsp:nvSpPr>
        <dsp:cNvPr id="0" name=""/>
        <dsp:cNvSpPr/>
      </dsp:nvSpPr>
      <dsp:spPr>
        <a:xfrm rot="3881485">
          <a:off x="2765176" y="2563508"/>
          <a:ext cx="532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08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697F7-223E-415E-B265-040CBC74D96C}">
      <dsp:nvSpPr>
        <dsp:cNvPr id="0" name=""/>
        <dsp:cNvSpPr/>
      </dsp:nvSpPr>
      <dsp:spPr>
        <a:xfrm>
          <a:off x="2956653" y="2804016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srnec</a:t>
          </a:r>
          <a:endParaRPr lang="cs-CZ" sz="1600" kern="1200" dirty="0"/>
        </a:p>
      </dsp:txBody>
      <dsp:txXfrm>
        <a:off x="2991529" y="2838892"/>
        <a:ext cx="644685" cy="644685"/>
      </dsp:txXfrm>
    </dsp:sp>
    <dsp:sp modelId="{34370BF0-0022-4CAB-A2A2-5F737AF99322}">
      <dsp:nvSpPr>
        <dsp:cNvPr id="0" name=""/>
        <dsp:cNvSpPr/>
      </dsp:nvSpPr>
      <dsp:spPr>
        <a:xfrm rot="6849382">
          <a:off x="2054782" y="2563508"/>
          <a:ext cx="527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1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E013-EC1C-4011-AB80-D98DF0E24A02}">
      <dsp:nvSpPr>
        <dsp:cNvPr id="0" name=""/>
        <dsp:cNvSpPr/>
      </dsp:nvSpPr>
      <dsp:spPr>
        <a:xfrm>
          <a:off x="1693072" y="2804016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vlk</a:t>
          </a:r>
          <a:endParaRPr lang="cs-CZ" sz="3000" kern="1200" dirty="0"/>
        </a:p>
      </dsp:txBody>
      <dsp:txXfrm>
        <a:off x="1727948" y="2838892"/>
        <a:ext cx="644685" cy="644685"/>
      </dsp:txXfrm>
    </dsp:sp>
    <dsp:sp modelId="{96780EF0-B4A5-48D8-A609-6F8D6DF2583E}">
      <dsp:nvSpPr>
        <dsp:cNvPr id="0" name=""/>
        <dsp:cNvSpPr/>
      </dsp:nvSpPr>
      <dsp:spPr>
        <a:xfrm rot="9882692">
          <a:off x="1610277" y="2005630"/>
          <a:ext cx="531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132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39ADA-3F7F-4C3D-A979-0CE819AD5FFF}">
      <dsp:nvSpPr>
        <dsp:cNvPr id="0" name=""/>
        <dsp:cNvSpPr/>
      </dsp:nvSpPr>
      <dsp:spPr>
        <a:xfrm>
          <a:off x="905242" y="1816108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liška</a:t>
          </a:r>
          <a:endParaRPr lang="cs-CZ" sz="2100" kern="1200" dirty="0"/>
        </a:p>
      </dsp:txBody>
      <dsp:txXfrm>
        <a:off x="940118" y="1850984"/>
        <a:ext cx="644685" cy="644685"/>
      </dsp:txXfrm>
    </dsp:sp>
    <dsp:sp modelId="{CE3DA4B7-A4AE-4DFE-827B-83BCFA1A931C}">
      <dsp:nvSpPr>
        <dsp:cNvPr id="0" name=""/>
        <dsp:cNvSpPr/>
      </dsp:nvSpPr>
      <dsp:spPr>
        <a:xfrm rot="13026107">
          <a:off x="1871492" y="1299095"/>
          <a:ext cx="290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07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669D1-2119-45C7-B8EE-5281AB02F1FD}">
      <dsp:nvSpPr>
        <dsp:cNvPr id="0" name=""/>
        <dsp:cNvSpPr/>
      </dsp:nvSpPr>
      <dsp:spPr>
        <a:xfrm>
          <a:off x="1186415" y="584207"/>
          <a:ext cx="714437" cy="714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Zajíc</a:t>
          </a:r>
          <a:endParaRPr lang="cs-CZ" sz="1900" kern="1200" dirty="0"/>
        </a:p>
      </dsp:txBody>
      <dsp:txXfrm>
        <a:off x="1221291" y="619083"/>
        <a:ext cx="644685" cy="64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66A3-32C7-426B-AE15-DEB15F8CB9A6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4F3E-923C-4EE4-9D2B-99DEF2CCDE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97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F3E-923C-4EE4-9D2B-99DEF2CCDE1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80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3F0169-BB97-402D-9602-618B1A5597AD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5" Type="http://schemas.microsoft.com/office/2007/relationships/diagramDrawing" Target="../diagrams/drawing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84a0JU-Sq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YC7CJkdrYF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2428868"/>
            <a:ext cx="3313355" cy="164307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Živočichové </a:t>
            </a:r>
            <a:br>
              <a:rPr lang="cs-CZ" sz="3200" b="1" dirty="0" smtClean="0"/>
            </a:br>
            <a:r>
              <a:rPr lang="cs-CZ" sz="3200" b="1" dirty="0" smtClean="0"/>
              <a:t>ve volné přírodě </a:t>
            </a:r>
            <a:r>
              <a:rPr lang="cs-CZ" sz="3200" b="1" dirty="0" smtClean="0"/>
              <a:t>- savci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62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9"/>
          <a:stretch/>
        </p:blipFill>
        <p:spPr bwMode="auto">
          <a:xfrm>
            <a:off x="4499992" y="0"/>
            <a:ext cx="3818696" cy="23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465" y="386104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40000"/>
            <a:ext cx="3818696" cy="23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6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477512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0"/>
            <a:ext cx="7024744" cy="1340768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 smtClean="0">
                <a:solidFill>
                  <a:srgbClr val="0070C0"/>
                </a:solidFill>
              </a:rPr>
              <a:t>SAVCI</a:t>
            </a:r>
            <a:endParaRPr lang="cs-CZ" sz="7200" b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340768"/>
            <a:ext cx="9224976" cy="532859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Kristen ITC" pitchFamily="66" charset="0"/>
                <a:cs typeface="Aharoni" pitchFamily="2" charset="-79"/>
              </a:rPr>
              <a:t>Rodí živá mláďata, která sají mateřské mléko.</a:t>
            </a:r>
          </a:p>
          <a:p>
            <a:endParaRPr lang="cs-CZ" sz="3200" b="1" dirty="0">
              <a:solidFill>
                <a:schemeClr val="accent5">
                  <a:lumMod val="50000"/>
                </a:schemeClr>
              </a:solidFill>
              <a:latin typeface="Kristen ITC" pitchFamily="66" charset="0"/>
              <a:cs typeface="Aharoni" pitchFamily="2" charset="-79"/>
            </a:endParaRPr>
          </a:p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Kristen ITC" pitchFamily="66" charset="0"/>
                <a:cs typeface="Aharoni" pitchFamily="2" charset="-79"/>
              </a:rPr>
              <a:t>Dýchají plícemi.</a:t>
            </a:r>
          </a:p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Kristen ITC" pitchFamily="66" charset="0"/>
                <a:cs typeface="Aharoni" pitchFamily="2" charset="-79"/>
              </a:rPr>
              <a:t>Tělo je většinou kryto srstí.</a:t>
            </a:r>
          </a:p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Kristen ITC" pitchFamily="66" charset="0"/>
                <a:cs typeface="Aharoni" pitchFamily="2" charset="-79"/>
              </a:rPr>
              <a:t>Srst před zimou mění barvu, aby lépe splývala se sněhem a je hustší.</a:t>
            </a:r>
          </a:p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Kristen ITC" pitchFamily="66" charset="0"/>
                <a:cs typeface="Aharoni" pitchFamily="2" charset="-79"/>
              </a:rPr>
              <a:t>Mezi savce patří i člověk.</a:t>
            </a:r>
          </a:p>
          <a:p>
            <a:endParaRPr lang="cs-CZ" sz="3200" b="1" dirty="0">
              <a:solidFill>
                <a:schemeClr val="accent5">
                  <a:lumMod val="50000"/>
                </a:schemeClr>
              </a:solidFill>
              <a:latin typeface="Kristen ITC" pitchFamily="66" charset="0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443" y="1898932"/>
            <a:ext cx="22066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478" y="4809572"/>
            <a:ext cx="2098338" cy="208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28022"/>
            <a:ext cx="1004630" cy="7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631" y="2639500"/>
            <a:ext cx="1457230" cy="14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552" y="5169057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602" y="5911854"/>
            <a:ext cx="781618" cy="9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7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911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06439310"/>
              </p:ext>
            </p:extLst>
          </p:nvPr>
        </p:nvGraphicFramePr>
        <p:xfrm>
          <a:off x="532752" y="2828154"/>
          <a:ext cx="5364163" cy="355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320" y="645287"/>
            <a:ext cx="1594272" cy="12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654" y="811126"/>
            <a:ext cx="2430191" cy="161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72224"/>
            <a:ext cx="1872208" cy="124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730384" cy="304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387" y="5205565"/>
            <a:ext cx="1689348" cy="12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88" y="1578526"/>
            <a:ext cx="2376264" cy="158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098" y="2595159"/>
            <a:ext cx="1388921" cy="23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2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2" y="0"/>
            <a:ext cx="9149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0" y="19168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5" y="2069232"/>
            <a:ext cx="73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www.youtube.com/watch?v=O84a0JU-Sqk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5" y="5805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5" y="1484784"/>
            <a:ext cx="583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www.youtube.com/watch?v=YC7CJkdrYFQ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692696"/>
            <a:ext cx="571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VÝLET DO PŘÍRODY</a:t>
            </a:r>
            <a:endParaRPr lang="cs-CZ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3341"/>
            <a:ext cx="3672408" cy="21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5469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4104456" cy="41056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Rodí</a:t>
            </a:r>
          </a:p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b="1" dirty="0" smtClean="0">
                <a:solidFill>
                  <a:srgbClr val="00B0F0"/>
                </a:solidFill>
              </a:rPr>
              <a:t>Dýchají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Mláďata sají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Tělo je většinou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Mezi savce patří i</a:t>
            </a:r>
          </a:p>
          <a:p>
            <a:r>
              <a:rPr lang="cs-CZ" sz="3200" b="1" dirty="0" smtClean="0">
                <a:solidFill>
                  <a:srgbClr val="00B0F0"/>
                </a:solidFill>
              </a:rPr>
              <a:t>Srst na zimu</a:t>
            </a:r>
          </a:p>
          <a:p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788024" y="1628799"/>
            <a:ext cx="3276984" cy="4177639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m</a:t>
            </a:r>
            <a:r>
              <a:rPr lang="cs-CZ" sz="3200" b="1" dirty="0" smtClean="0">
                <a:solidFill>
                  <a:srgbClr val="FFC000"/>
                </a:solidFill>
              </a:rPr>
              <a:t>ění barvu a je hustší.</a:t>
            </a:r>
          </a:p>
          <a:p>
            <a:r>
              <a:rPr lang="cs-CZ" sz="3200" b="1" dirty="0" smtClean="0">
                <a:solidFill>
                  <a:srgbClr val="FFC000"/>
                </a:solidFill>
              </a:rPr>
              <a:t>člověk.</a:t>
            </a:r>
          </a:p>
          <a:p>
            <a:r>
              <a:rPr lang="cs-CZ" sz="3200" b="1" dirty="0">
                <a:solidFill>
                  <a:srgbClr val="FFC000"/>
                </a:solidFill>
              </a:rPr>
              <a:t>s</a:t>
            </a:r>
            <a:r>
              <a:rPr lang="cs-CZ" sz="3200" b="1" dirty="0" smtClean="0">
                <a:solidFill>
                  <a:srgbClr val="FFC000"/>
                </a:solidFill>
              </a:rPr>
              <a:t>rstí.</a:t>
            </a:r>
          </a:p>
          <a:p>
            <a:r>
              <a:rPr lang="cs-CZ" sz="3200" b="1" dirty="0" smtClean="0">
                <a:solidFill>
                  <a:srgbClr val="FFC000"/>
                </a:solidFill>
              </a:rPr>
              <a:t>plícemi.</a:t>
            </a:r>
          </a:p>
          <a:p>
            <a:r>
              <a:rPr lang="cs-CZ" sz="3200" b="1" dirty="0">
                <a:solidFill>
                  <a:srgbClr val="FFC000"/>
                </a:solidFill>
              </a:rPr>
              <a:t>ž</a:t>
            </a:r>
            <a:r>
              <a:rPr lang="cs-CZ" sz="3200" b="1" dirty="0" smtClean="0">
                <a:solidFill>
                  <a:srgbClr val="FFC000"/>
                </a:solidFill>
              </a:rPr>
              <a:t>ivá mláďata.</a:t>
            </a:r>
          </a:p>
          <a:p>
            <a:r>
              <a:rPr lang="cs-CZ" sz="3200" b="1" dirty="0">
                <a:solidFill>
                  <a:srgbClr val="FFC000"/>
                </a:solidFill>
              </a:rPr>
              <a:t> </a:t>
            </a:r>
            <a:r>
              <a:rPr lang="cs-CZ" sz="3200" b="1" dirty="0" smtClean="0">
                <a:solidFill>
                  <a:srgbClr val="FFC000"/>
                </a:solidFill>
              </a:rPr>
              <a:t>mateřské mléko.</a:t>
            </a:r>
          </a:p>
          <a:p>
            <a:endParaRPr lang="cs-CZ" sz="3200" b="1" dirty="0" smtClean="0">
              <a:solidFill>
                <a:srgbClr val="FFC000"/>
              </a:solidFill>
            </a:endParaRPr>
          </a:p>
          <a:p>
            <a:endParaRPr lang="cs-CZ" sz="3200" b="1" dirty="0" smtClean="0">
              <a:solidFill>
                <a:srgbClr val="FFC000"/>
              </a:solidFill>
            </a:endParaRPr>
          </a:p>
          <a:p>
            <a:endParaRPr lang="cs-C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0"/>
          <a:stretch/>
        </p:blipFill>
        <p:spPr bwMode="auto">
          <a:xfrm>
            <a:off x="772676" y="362885"/>
            <a:ext cx="3244894" cy="334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1292"/>
          <a:stretch/>
        </p:blipFill>
        <p:spPr bwMode="auto">
          <a:xfrm>
            <a:off x="2936822" y="2636912"/>
            <a:ext cx="3128106" cy="16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595" y="3882362"/>
            <a:ext cx="2449034" cy="221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34" b="13144"/>
          <a:stretch/>
        </p:blipFill>
        <p:spPr bwMode="auto">
          <a:xfrm>
            <a:off x="4904601" y="4557956"/>
            <a:ext cx="344115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9"/>
          <a:stretch/>
        </p:blipFill>
        <p:spPr bwMode="auto">
          <a:xfrm>
            <a:off x="4771943" y="725771"/>
            <a:ext cx="3010203" cy="21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7599"/>
            <a:ext cx="1655043" cy="19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044" y="3243195"/>
            <a:ext cx="2135330" cy="92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649" y="0"/>
            <a:ext cx="3787723" cy="72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62885"/>
            <a:ext cx="281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Malujeme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233" y="0"/>
            <a:ext cx="9688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4725144"/>
            <a:ext cx="880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Vypracovala: Květuše </a:t>
            </a:r>
            <a:r>
              <a:rPr lang="cs-CZ" dirty="0" err="1">
                <a:solidFill>
                  <a:schemeClr val="bg1"/>
                </a:solidFill>
              </a:rPr>
              <a:t>Vendégová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Prvouka </a:t>
            </a:r>
          </a:p>
          <a:p>
            <a:r>
              <a:rPr lang="cs-CZ" dirty="0">
                <a:solidFill>
                  <a:schemeClr val="bg1"/>
                </a:solidFill>
              </a:rPr>
              <a:t>2.ročník ZŠ</a:t>
            </a:r>
          </a:p>
          <a:p>
            <a:r>
              <a:rPr lang="cs-CZ" dirty="0">
                <a:solidFill>
                  <a:schemeClr val="bg1"/>
                </a:solidFill>
              </a:rPr>
              <a:t>ZŠ a </a:t>
            </a:r>
            <a:r>
              <a:rPr lang="cs-CZ" dirty="0" smtClean="0">
                <a:solidFill>
                  <a:schemeClr val="bg1"/>
                </a:solidFill>
              </a:rPr>
              <a:t>MŠ </a:t>
            </a:r>
            <a:r>
              <a:rPr lang="cs-CZ" dirty="0">
                <a:solidFill>
                  <a:schemeClr val="bg1"/>
                </a:solidFill>
              </a:rPr>
              <a:t>Višňová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1.listopadu </a:t>
            </a:r>
            <a:r>
              <a:rPr lang="cs-CZ" dirty="0">
                <a:solidFill>
                  <a:schemeClr val="bg1"/>
                </a:solidFill>
              </a:rPr>
              <a:t>2010</a:t>
            </a:r>
          </a:p>
          <a:p>
            <a:r>
              <a:rPr lang="cs-CZ" dirty="0">
                <a:solidFill>
                  <a:schemeClr val="bg1"/>
                </a:solidFill>
              </a:rPr>
              <a:t>Obrázky www.google.cz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3244334"/>
            <a:ext cx="507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Šablona </a:t>
            </a:r>
            <a:r>
              <a:rPr lang="cs-CZ" dirty="0" smtClean="0">
                <a:solidFill>
                  <a:schemeClr val="bg1"/>
                </a:solidFill>
              </a:rPr>
              <a:t>č.2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555</TotalTime>
  <Words>114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Živočichové  ve volné přírodě - savci</vt:lpstr>
      <vt:lpstr>SAVCI</vt:lpstr>
      <vt:lpstr>Slide 3</vt:lpstr>
      <vt:lpstr>Slide 4</vt:lpstr>
      <vt:lpstr>SAVCI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 ve volné přírodě</dc:title>
  <dc:creator>Zak1</dc:creator>
  <cp:lastModifiedBy>Květuše</cp:lastModifiedBy>
  <cp:revision>62</cp:revision>
  <dcterms:created xsi:type="dcterms:W3CDTF">2010-10-28T14:45:47Z</dcterms:created>
  <dcterms:modified xsi:type="dcterms:W3CDTF">2010-12-20T07:48:12Z</dcterms:modified>
</cp:coreProperties>
</file>