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32C51-FC48-4E4E-BFA5-6E5CFE85ACA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B2C58F2-B23F-4B48-9B31-D2AB42DCFEE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5AB43042-D160-4E15-A789-C3B39CB8AAA3}" type="parTrans" cxnId="{75C6BDBD-76DE-4497-9EF1-AB60F540125B}">
      <dgm:prSet/>
      <dgm:spPr/>
      <dgm:t>
        <a:bodyPr/>
        <a:lstStyle/>
        <a:p>
          <a:endParaRPr lang="cs-CZ"/>
        </a:p>
      </dgm:t>
    </dgm:pt>
    <dgm:pt modelId="{0EC23F76-57BB-467B-8ABD-EF10B12142A1}" type="sibTrans" cxnId="{75C6BDBD-76DE-4497-9EF1-AB60F540125B}">
      <dgm:prSet/>
      <dgm:spPr/>
      <dgm:t>
        <a:bodyPr/>
        <a:lstStyle/>
        <a:p>
          <a:endParaRPr lang="cs-CZ"/>
        </a:p>
      </dgm:t>
    </dgm:pt>
    <dgm:pt modelId="{DE0A3E7F-AD02-4D20-9A1E-05F56B37E6D1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36540CC-05CB-415E-8469-9E379C7286A0}" type="parTrans" cxnId="{97F4EA81-2795-46D1-AC35-549AD44815F7}">
      <dgm:prSet/>
      <dgm:spPr/>
      <dgm:t>
        <a:bodyPr/>
        <a:lstStyle/>
        <a:p>
          <a:endParaRPr lang="cs-CZ"/>
        </a:p>
      </dgm:t>
    </dgm:pt>
    <dgm:pt modelId="{8ECA31A7-7651-4E64-AA6B-7ACB30EF3FBF}" type="sibTrans" cxnId="{97F4EA81-2795-46D1-AC35-549AD44815F7}">
      <dgm:prSet/>
      <dgm:spPr/>
      <dgm:t>
        <a:bodyPr/>
        <a:lstStyle/>
        <a:p>
          <a:endParaRPr lang="cs-CZ"/>
        </a:p>
      </dgm:t>
    </dgm:pt>
    <dgm:pt modelId="{F06D098F-D3F5-45F3-A303-FF55C2FDDB0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2F2F6C4E-AF3D-42C8-872A-1A45A3A7AC4C}" type="parTrans" cxnId="{DF8AF361-48B2-4BCA-AC68-2A64FB921890}">
      <dgm:prSet/>
      <dgm:spPr/>
      <dgm:t>
        <a:bodyPr/>
        <a:lstStyle/>
        <a:p>
          <a:endParaRPr lang="cs-CZ"/>
        </a:p>
      </dgm:t>
    </dgm:pt>
    <dgm:pt modelId="{002EE120-E468-4AFC-9A6C-7048501E391B}" type="sibTrans" cxnId="{DF8AF361-48B2-4BCA-AC68-2A64FB921890}">
      <dgm:prSet/>
      <dgm:spPr/>
      <dgm:t>
        <a:bodyPr/>
        <a:lstStyle/>
        <a:p>
          <a:endParaRPr lang="cs-CZ"/>
        </a:p>
      </dgm:t>
    </dgm:pt>
    <dgm:pt modelId="{C3E43B82-4FE9-4563-8D41-AF0909423A5E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76648FD-BE63-415E-BB75-EC2EC481D417}" type="parTrans" cxnId="{EFD09E20-4E0D-4753-9008-DBAE3A9F82C7}">
      <dgm:prSet/>
      <dgm:spPr/>
      <dgm:t>
        <a:bodyPr/>
        <a:lstStyle/>
        <a:p>
          <a:endParaRPr lang="cs-CZ"/>
        </a:p>
      </dgm:t>
    </dgm:pt>
    <dgm:pt modelId="{5C3FAF24-B1BD-4AE6-B47E-93D565C640D6}" type="sibTrans" cxnId="{EFD09E20-4E0D-4753-9008-DBAE3A9F82C7}">
      <dgm:prSet/>
      <dgm:spPr/>
      <dgm:t>
        <a:bodyPr/>
        <a:lstStyle/>
        <a:p>
          <a:endParaRPr lang="cs-CZ"/>
        </a:p>
      </dgm:t>
    </dgm:pt>
    <dgm:pt modelId="{5172B2CF-E879-4470-BB20-13279D35D840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F93976D-EF69-402E-9812-CBD83000A000}" type="parTrans" cxnId="{E4E0CD5F-C31F-4634-9D3D-798597F6BB99}">
      <dgm:prSet/>
      <dgm:spPr/>
      <dgm:t>
        <a:bodyPr/>
        <a:lstStyle/>
        <a:p>
          <a:endParaRPr lang="cs-CZ"/>
        </a:p>
      </dgm:t>
    </dgm:pt>
    <dgm:pt modelId="{275A24B8-D8F4-4C60-8319-13566DD1A22D}" type="sibTrans" cxnId="{E4E0CD5F-C31F-4634-9D3D-798597F6BB99}">
      <dgm:prSet/>
      <dgm:spPr/>
      <dgm:t>
        <a:bodyPr/>
        <a:lstStyle/>
        <a:p>
          <a:endParaRPr lang="cs-CZ"/>
        </a:p>
      </dgm:t>
    </dgm:pt>
    <dgm:pt modelId="{CB8623D1-2FF2-4F63-B005-179B5696F917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4BF3F34F-7619-4121-8D64-B281F8D40E21}" type="parTrans" cxnId="{95AF7B92-C797-4041-B841-AE092C41098C}">
      <dgm:prSet/>
      <dgm:spPr/>
      <dgm:t>
        <a:bodyPr/>
        <a:lstStyle/>
        <a:p>
          <a:endParaRPr lang="cs-CZ"/>
        </a:p>
      </dgm:t>
    </dgm:pt>
    <dgm:pt modelId="{13ECACAF-1E66-42A9-B003-49D74272EE7E}" type="sibTrans" cxnId="{95AF7B92-C797-4041-B841-AE092C41098C}">
      <dgm:prSet/>
      <dgm:spPr/>
      <dgm:t>
        <a:bodyPr/>
        <a:lstStyle/>
        <a:p>
          <a:endParaRPr lang="cs-CZ"/>
        </a:p>
      </dgm:t>
    </dgm:pt>
    <dgm:pt modelId="{AB3F8815-67EC-4DC6-953F-13339B060181}" type="pres">
      <dgm:prSet presAssocID="{6CD32C51-FC48-4E4E-BFA5-6E5CFE85AC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5EE9A68-2EF9-48DA-88AD-4C5D434D7FC0}" type="pres">
      <dgm:prSet presAssocID="{DB2C58F2-B23F-4B48-9B31-D2AB42DCFEE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AB248A-BAD8-449A-A276-8C0C1212585A}" type="pres">
      <dgm:prSet presAssocID="{0EC23F76-57BB-467B-8ABD-EF10B12142A1}" presName="sibTrans" presStyleCnt="0"/>
      <dgm:spPr/>
    </dgm:pt>
    <dgm:pt modelId="{5A7AE870-EDEE-4745-B294-C715F7173BF1}" type="pres">
      <dgm:prSet presAssocID="{DE0A3E7F-AD02-4D20-9A1E-05F56B37E6D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7FD2BB-3103-464A-BFB1-85165CC4722B}" type="pres">
      <dgm:prSet presAssocID="{8ECA31A7-7651-4E64-AA6B-7ACB30EF3FBF}" presName="sibTrans" presStyleCnt="0"/>
      <dgm:spPr/>
    </dgm:pt>
    <dgm:pt modelId="{E10FDABC-F921-4299-82DA-B9779DF0A91F}" type="pres">
      <dgm:prSet presAssocID="{F06D098F-D3F5-45F3-A303-FF55C2FDDB0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FD5C1D-1647-4540-A107-E5E1EB2BA7D0}" type="pres">
      <dgm:prSet presAssocID="{002EE120-E468-4AFC-9A6C-7048501E391B}" presName="sibTrans" presStyleCnt="0"/>
      <dgm:spPr/>
    </dgm:pt>
    <dgm:pt modelId="{12A8395B-0DD9-44A7-82CF-7FD807156620}" type="pres">
      <dgm:prSet presAssocID="{C3E43B82-4FE9-4563-8D41-AF0909423A5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E05134-D132-4D9F-89F7-239343B92BCF}" type="pres">
      <dgm:prSet presAssocID="{5C3FAF24-B1BD-4AE6-B47E-93D565C640D6}" presName="sibTrans" presStyleCnt="0"/>
      <dgm:spPr/>
    </dgm:pt>
    <dgm:pt modelId="{93E625C5-5415-492E-A09D-64A878A1BBFE}" type="pres">
      <dgm:prSet presAssocID="{5172B2CF-E879-4470-BB20-13279D35D8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A605D2-A186-4617-9B29-634072535121}" type="pres">
      <dgm:prSet presAssocID="{275A24B8-D8F4-4C60-8319-13566DD1A22D}" presName="sibTrans" presStyleCnt="0"/>
      <dgm:spPr/>
    </dgm:pt>
    <dgm:pt modelId="{C357FA33-5D01-43A6-90FA-C70100168264}" type="pres">
      <dgm:prSet presAssocID="{CB8623D1-2FF2-4F63-B005-179B5696F9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1A733D2-0784-454D-A7E3-03832FBE35C8}" type="presOf" srcId="{C3E43B82-4FE9-4563-8D41-AF0909423A5E}" destId="{12A8395B-0DD9-44A7-82CF-7FD807156620}" srcOrd="0" destOrd="0" presId="urn:microsoft.com/office/officeart/2005/8/layout/default"/>
    <dgm:cxn modelId="{DF8AF361-48B2-4BCA-AC68-2A64FB921890}" srcId="{6CD32C51-FC48-4E4E-BFA5-6E5CFE85ACA1}" destId="{F06D098F-D3F5-45F3-A303-FF55C2FDDB09}" srcOrd="2" destOrd="0" parTransId="{2F2F6C4E-AF3D-42C8-872A-1A45A3A7AC4C}" sibTransId="{002EE120-E468-4AFC-9A6C-7048501E391B}"/>
    <dgm:cxn modelId="{68CFC07A-F56A-46D6-A713-17DF5E56EC0D}" type="presOf" srcId="{CB8623D1-2FF2-4F63-B005-179B5696F917}" destId="{C357FA33-5D01-43A6-90FA-C70100168264}" srcOrd="0" destOrd="0" presId="urn:microsoft.com/office/officeart/2005/8/layout/default"/>
    <dgm:cxn modelId="{97F4EA81-2795-46D1-AC35-549AD44815F7}" srcId="{6CD32C51-FC48-4E4E-BFA5-6E5CFE85ACA1}" destId="{DE0A3E7F-AD02-4D20-9A1E-05F56B37E6D1}" srcOrd="1" destOrd="0" parTransId="{036540CC-05CB-415E-8469-9E379C7286A0}" sibTransId="{8ECA31A7-7651-4E64-AA6B-7ACB30EF3FBF}"/>
    <dgm:cxn modelId="{75C6BDBD-76DE-4497-9EF1-AB60F540125B}" srcId="{6CD32C51-FC48-4E4E-BFA5-6E5CFE85ACA1}" destId="{DB2C58F2-B23F-4B48-9B31-D2AB42DCFEE8}" srcOrd="0" destOrd="0" parTransId="{5AB43042-D160-4E15-A789-C3B39CB8AAA3}" sibTransId="{0EC23F76-57BB-467B-8ABD-EF10B12142A1}"/>
    <dgm:cxn modelId="{71B32119-73AA-465A-A0E9-426F9D5C7D68}" type="presOf" srcId="{6CD32C51-FC48-4E4E-BFA5-6E5CFE85ACA1}" destId="{AB3F8815-67EC-4DC6-953F-13339B060181}" srcOrd="0" destOrd="0" presId="urn:microsoft.com/office/officeart/2005/8/layout/default"/>
    <dgm:cxn modelId="{E8CD285A-1A0C-43AB-B21F-771D65913750}" type="presOf" srcId="{5172B2CF-E879-4470-BB20-13279D35D840}" destId="{93E625C5-5415-492E-A09D-64A878A1BBFE}" srcOrd="0" destOrd="0" presId="urn:microsoft.com/office/officeart/2005/8/layout/default"/>
    <dgm:cxn modelId="{A3263C18-3BD4-49C3-AD75-D74C00AE0229}" type="presOf" srcId="{F06D098F-D3F5-45F3-A303-FF55C2FDDB09}" destId="{E10FDABC-F921-4299-82DA-B9779DF0A91F}" srcOrd="0" destOrd="0" presId="urn:microsoft.com/office/officeart/2005/8/layout/default"/>
    <dgm:cxn modelId="{95AF7B92-C797-4041-B841-AE092C41098C}" srcId="{6CD32C51-FC48-4E4E-BFA5-6E5CFE85ACA1}" destId="{CB8623D1-2FF2-4F63-B005-179B5696F917}" srcOrd="5" destOrd="0" parTransId="{4BF3F34F-7619-4121-8D64-B281F8D40E21}" sibTransId="{13ECACAF-1E66-42A9-B003-49D74272EE7E}"/>
    <dgm:cxn modelId="{32D0BBFB-AB9A-4002-A844-8E7AFCE1773B}" type="presOf" srcId="{DE0A3E7F-AD02-4D20-9A1E-05F56B37E6D1}" destId="{5A7AE870-EDEE-4745-B294-C715F7173BF1}" srcOrd="0" destOrd="0" presId="urn:microsoft.com/office/officeart/2005/8/layout/default"/>
    <dgm:cxn modelId="{E4E0CD5F-C31F-4634-9D3D-798597F6BB99}" srcId="{6CD32C51-FC48-4E4E-BFA5-6E5CFE85ACA1}" destId="{5172B2CF-E879-4470-BB20-13279D35D840}" srcOrd="4" destOrd="0" parTransId="{0F93976D-EF69-402E-9812-CBD83000A000}" sibTransId="{275A24B8-D8F4-4C60-8319-13566DD1A22D}"/>
    <dgm:cxn modelId="{EFD09E20-4E0D-4753-9008-DBAE3A9F82C7}" srcId="{6CD32C51-FC48-4E4E-BFA5-6E5CFE85ACA1}" destId="{C3E43B82-4FE9-4563-8D41-AF0909423A5E}" srcOrd="3" destOrd="0" parTransId="{776648FD-BE63-415E-BB75-EC2EC481D417}" sibTransId="{5C3FAF24-B1BD-4AE6-B47E-93D565C640D6}"/>
    <dgm:cxn modelId="{FAEC1196-4904-416C-8976-AADC878B96E7}" type="presOf" srcId="{DB2C58F2-B23F-4B48-9B31-D2AB42DCFEE8}" destId="{C5EE9A68-2EF9-48DA-88AD-4C5D434D7FC0}" srcOrd="0" destOrd="0" presId="urn:microsoft.com/office/officeart/2005/8/layout/default"/>
    <dgm:cxn modelId="{CA168330-F77B-4184-A76C-9D5FD32E0CB7}" type="presParOf" srcId="{AB3F8815-67EC-4DC6-953F-13339B060181}" destId="{C5EE9A68-2EF9-48DA-88AD-4C5D434D7FC0}" srcOrd="0" destOrd="0" presId="urn:microsoft.com/office/officeart/2005/8/layout/default"/>
    <dgm:cxn modelId="{0EFD5552-0DC3-41C5-88F9-9FB2E8C1A3B2}" type="presParOf" srcId="{AB3F8815-67EC-4DC6-953F-13339B060181}" destId="{0EAB248A-BAD8-449A-A276-8C0C1212585A}" srcOrd="1" destOrd="0" presId="urn:microsoft.com/office/officeart/2005/8/layout/default"/>
    <dgm:cxn modelId="{084098D2-CE74-4931-8E80-1089DC898AE6}" type="presParOf" srcId="{AB3F8815-67EC-4DC6-953F-13339B060181}" destId="{5A7AE870-EDEE-4745-B294-C715F7173BF1}" srcOrd="2" destOrd="0" presId="urn:microsoft.com/office/officeart/2005/8/layout/default"/>
    <dgm:cxn modelId="{4A76BFEB-AFE6-4A59-B022-57F40658308F}" type="presParOf" srcId="{AB3F8815-67EC-4DC6-953F-13339B060181}" destId="{F97FD2BB-3103-464A-BFB1-85165CC4722B}" srcOrd="3" destOrd="0" presId="urn:microsoft.com/office/officeart/2005/8/layout/default"/>
    <dgm:cxn modelId="{5B86B912-754B-43EB-8C44-56830AEDC0C8}" type="presParOf" srcId="{AB3F8815-67EC-4DC6-953F-13339B060181}" destId="{E10FDABC-F921-4299-82DA-B9779DF0A91F}" srcOrd="4" destOrd="0" presId="urn:microsoft.com/office/officeart/2005/8/layout/default"/>
    <dgm:cxn modelId="{C9C2CD37-53BD-4FD1-B0D5-75A3A7739D8E}" type="presParOf" srcId="{AB3F8815-67EC-4DC6-953F-13339B060181}" destId="{3BFD5C1D-1647-4540-A107-E5E1EB2BA7D0}" srcOrd="5" destOrd="0" presId="urn:microsoft.com/office/officeart/2005/8/layout/default"/>
    <dgm:cxn modelId="{730CE5B3-C424-46DA-841A-06B992E77744}" type="presParOf" srcId="{AB3F8815-67EC-4DC6-953F-13339B060181}" destId="{12A8395B-0DD9-44A7-82CF-7FD807156620}" srcOrd="6" destOrd="0" presId="urn:microsoft.com/office/officeart/2005/8/layout/default"/>
    <dgm:cxn modelId="{60C5EE1D-929B-4E85-82E2-D5C8FAD0FD80}" type="presParOf" srcId="{AB3F8815-67EC-4DC6-953F-13339B060181}" destId="{3BE05134-D132-4D9F-89F7-239343B92BCF}" srcOrd="7" destOrd="0" presId="urn:microsoft.com/office/officeart/2005/8/layout/default"/>
    <dgm:cxn modelId="{DCE96E96-A5F0-49EB-8F60-A4777E58ACEF}" type="presParOf" srcId="{AB3F8815-67EC-4DC6-953F-13339B060181}" destId="{93E625C5-5415-492E-A09D-64A878A1BBFE}" srcOrd="8" destOrd="0" presId="urn:microsoft.com/office/officeart/2005/8/layout/default"/>
    <dgm:cxn modelId="{CB920141-12FB-449C-BA02-BE9ECDBDBC5E}" type="presParOf" srcId="{AB3F8815-67EC-4DC6-953F-13339B060181}" destId="{4BA605D2-A186-4617-9B29-634072535121}" srcOrd="9" destOrd="0" presId="urn:microsoft.com/office/officeart/2005/8/layout/default"/>
    <dgm:cxn modelId="{274D1154-D720-4EF1-9B98-C14800BD1417}" type="presParOf" srcId="{AB3F8815-67EC-4DC6-953F-13339B060181}" destId="{C357FA33-5D01-43A6-90FA-C70100168264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F88417-841A-4DA1-A434-5ADCB00BBB01}" type="datetimeFigureOut">
              <a:rPr lang="cs-CZ" smtClean="0"/>
              <a:pPr/>
              <a:t>16.1.2011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BD2CF2-E719-470F-B448-F1B44612788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8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/>
              <a:t>Orientace v čase</a:t>
            </a:r>
            <a:endParaRPr lang="cs-CZ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 smtClean="0">
                <a:latin typeface="+mj-lt"/>
              </a:rPr>
              <a:t>podle hodin</a:t>
            </a:r>
            <a:endParaRPr lang="cs-CZ" sz="9600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Autofit/>
          </a:bodyPr>
          <a:lstStyle/>
          <a:p>
            <a:pPr algn="ctr"/>
            <a:r>
              <a:rPr lang="cs-CZ" sz="11500" b="1" dirty="0" smtClean="0">
                <a:latin typeface="Algerian" pitchFamily="82" charset="0"/>
              </a:rPr>
              <a:t>RÁNO</a:t>
            </a:r>
            <a:endParaRPr lang="cs-CZ" sz="11500" b="1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718"/>
          <a:stretch>
            <a:fillRect/>
          </a:stretch>
        </p:blipFill>
        <p:spPr bwMode="auto">
          <a:xfrm>
            <a:off x="0" y="2000239"/>
            <a:ext cx="9144000" cy="485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857356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"/>
            <a:ext cx="2071670" cy="20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latin typeface="Algerian" pitchFamily="82" charset="0"/>
              </a:rPr>
              <a:t>DOPOLEDNE</a:t>
            </a:r>
            <a:endParaRPr lang="cs-CZ" sz="5400" b="1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22" y="0"/>
            <a:ext cx="207167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POLEDNE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92270"/>
            <a:ext cx="9144000" cy="506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76" y="0"/>
            <a:ext cx="2381224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880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Algerian" pitchFamily="82" charset="0"/>
              </a:rPr>
              <a:t>odpoledne</a:t>
            </a:r>
            <a:endParaRPr lang="cs-CZ" b="1" dirty="0">
              <a:latin typeface="Algerian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7025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0"/>
            <a:ext cx="1785918" cy="191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latin typeface="Algerian" pitchFamily="82" charset="0"/>
              </a:rPr>
              <a:t>Večer</a:t>
            </a:r>
            <a:endParaRPr lang="cs-CZ" sz="5400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56" cy="183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274" y="-1"/>
            <a:ext cx="1804725" cy="17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10869"/>
            <a:ext cx="7215238" cy="484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7565"/>
            <a:ext cx="9144000" cy="68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Šablona č.36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1928794" y="3714752"/>
            <a:ext cx="5929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Vypracovala: Květuše Vendégová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Prvouka 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2.ročník ZŠ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ZŠ a MŠ Višňová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30.12.2010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Obrázky 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www.google.cz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26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Orientace v čase</vt:lpstr>
      <vt:lpstr>RÁNO</vt:lpstr>
      <vt:lpstr>DOPOLEDNE</vt:lpstr>
      <vt:lpstr>POLEDNE</vt:lpstr>
      <vt:lpstr>odpoledne</vt:lpstr>
      <vt:lpstr>Večer</vt:lpstr>
      <vt:lpstr>Slide 7</vt:lpstr>
      <vt:lpstr>Šablona č.36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24</cp:revision>
  <dcterms:created xsi:type="dcterms:W3CDTF">2011-01-16T20:10:46Z</dcterms:created>
  <dcterms:modified xsi:type="dcterms:W3CDTF">2011-01-16T23:05:32Z</dcterms:modified>
</cp:coreProperties>
</file>