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2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1C8E6-673B-4E0B-BFB2-38A5789C47A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6680767-2812-4EB6-82D5-8F670AE4F647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8A6D4B3C-A5C5-49A9-8DFE-2EF7D9C3342A}" type="parTrans" cxnId="{709BF60A-E028-4691-86A2-592C960D7F30}">
      <dgm:prSet/>
      <dgm:spPr/>
      <dgm:t>
        <a:bodyPr/>
        <a:lstStyle/>
        <a:p>
          <a:endParaRPr lang="cs-CZ"/>
        </a:p>
      </dgm:t>
    </dgm:pt>
    <dgm:pt modelId="{E7D653EF-3600-43F7-9736-7E797A357FAA}" type="sibTrans" cxnId="{709BF60A-E028-4691-86A2-592C960D7F30}">
      <dgm:prSet/>
      <dgm:spPr/>
      <dgm:t>
        <a:bodyPr/>
        <a:lstStyle/>
        <a:p>
          <a:endParaRPr lang="cs-CZ"/>
        </a:p>
      </dgm:t>
    </dgm:pt>
    <dgm:pt modelId="{6424EBDB-7838-4A75-A499-76B1E701CC5C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8C08E21A-4C9A-4097-AD88-E8960ACE4CCD}" type="parTrans" cxnId="{5A8C5BD8-E849-4C39-8324-B8DBBD707F98}">
      <dgm:prSet/>
      <dgm:spPr/>
      <dgm:t>
        <a:bodyPr/>
        <a:lstStyle/>
        <a:p>
          <a:endParaRPr lang="cs-CZ"/>
        </a:p>
      </dgm:t>
    </dgm:pt>
    <dgm:pt modelId="{CF75CF26-99A0-4D8B-A8EE-759A9FD5677F}" type="sibTrans" cxnId="{5A8C5BD8-E849-4C39-8324-B8DBBD707F98}">
      <dgm:prSet/>
      <dgm:spPr/>
      <dgm:t>
        <a:bodyPr/>
        <a:lstStyle/>
        <a:p>
          <a:endParaRPr lang="cs-CZ"/>
        </a:p>
      </dgm:t>
    </dgm:pt>
    <dgm:pt modelId="{CA169B95-D639-4181-A2E6-64027B8C5387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72EE8EA5-018D-445D-805B-434FC6A0ED86}" type="parTrans" cxnId="{652F9662-2583-43F2-ABAA-9A031B083463}">
      <dgm:prSet/>
      <dgm:spPr/>
      <dgm:t>
        <a:bodyPr/>
        <a:lstStyle/>
        <a:p>
          <a:endParaRPr lang="cs-CZ"/>
        </a:p>
      </dgm:t>
    </dgm:pt>
    <dgm:pt modelId="{0E35BDE4-1281-4DDD-8466-2EC7A357E464}" type="sibTrans" cxnId="{652F9662-2583-43F2-ABAA-9A031B083463}">
      <dgm:prSet/>
      <dgm:spPr/>
      <dgm:t>
        <a:bodyPr/>
        <a:lstStyle/>
        <a:p>
          <a:endParaRPr lang="cs-CZ"/>
        </a:p>
      </dgm:t>
    </dgm:pt>
    <dgm:pt modelId="{D86011DC-3D70-42C8-B2B6-40FCB645F7A3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0BD578C1-849F-4AFA-9766-833A428514F3}" type="parTrans" cxnId="{93FCDA0A-5B7C-45C2-AD6A-8DAC4FE251A4}">
      <dgm:prSet/>
      <dgm:spPr/>
      <dgm:t>
        <a:bodyPr/>
        <a:lstStyle/>
        <a:p>
          <a:endParaRPr lang="cs-CZ"/>
        </a:p>
      </dgm:t>
    </dgm:pt>
    <dgm:pt modelId="{C7B502D3-0B01-4150-A8A4-A4DEE5E8ABDE}" type="sibTrans" cxnId="{93FCDA0A-5B7C-45C2-AD6A-8DAC4FE251A4}">
      <dgm:prSet/>
      <dgm:spPr/>
      <dgm:t>
        <a:bodyPr/>
        <a:lstStyle/>
        <a:p>
          <a:endParaRPr lang="cs-CZ"/>
        </a:p>
      </dgm:t>
    </dgm:pt>
    <dgm:pt modelId="{6E04A4D4-BF10-48D4-9F56-092587B09CEC}" type="pres">
      <dgm:prSet presAssocID="{5CC1C8E6-673B-4E0B-BFB2-38A5789C47AC}" presName="diagram" presStyleCnt="0">
        <dgm:presLayoutVars>
          <dgm:dir/>
          <dgm:resizeHandles val="exact"/>
        </dgm:presLayoutVars>
      </dgm:prSet>
      <dgm:spPr/>
    </dgm:pt>
    <dgm:pt modelId="{7F849C31-FA8A-4BA3-87DD-B5B5F8816968}" type="pres">
      <dgm:prSet presAssocID="{36680767-2812-4EB6-82D5-8F670AE4F647}" presName="node" presStyleLbl="node1" presStyleIdx="0" presStyleCnt="4">
        <dgm:presLayoutVars>
          <dgm:bulletEnabled val="1"/>
        </dgm:presLayoutVars>
      </dgm:prSet>
      <dgm:spPr/>
    </dgm:pt>
    <dgm:pt modelId="{1BF16C83-3CF8-42C5-A6B9-C1B7C753FD24}" type="pres">
      <dgm:prSet presAssocID="{E7D653EF-3600-43F7-9736-7E797A357FAA}" presName="sibTrans" presStyleCnt="0"/>
      <dgm:spPr/>
    </dgm:pt>
    <dgm:pt modelId="{942D580D-AC34-4DC0-99EC-E28BE899C0A8}" type="pres">
      <dgm:prSet presAssocID="{6424EBDB-7838-4A75-A499-76B1E701CC5C}" presName="node" presStyleLbl="node1" presStyleIdx="1" presStyleCnt="4">
        <dgm:presLayoutVars>
          <dgm:bulletEnabled val="1"/>
        </dgm:presLayoutVars>
      </dgm:prSet>
      <dgm:spPr/>
    </dgm:pt>
    <dgm:pt modelId="{572395FB-3E43-43FA-A802-ED4B3B4A56D6}" type="pres">
      <dgm:prSet presAssocID="{CF75CF26-99A0-4D8B-A8EE-759A9FD5677F}" presName="sibTrans" presStyleCnt="0"/>
      <dgm:spPr/>
    </dgm:pt>
    <dgm:pt modelId="{A65F8D29-0B3C-4C07-B79C-E10668CA63DB}" type="pres">
      <dgm:prSet presAssocID="{CA169B95-D639-4181-A2E6-64027B8C5387}" presName="node" presStyleLbl="node1" presStyleIdx="2" presStyleCnt="4">
        <dgm:presLayoutVars>
          <dgm:bulletEnabled val="1"/>
        </dgm:presLayoutVars>
      </dgm:prSet>
      <dgm:spPr/>
    </dgm:pt>
    <dgm:pt modelId="{366DD74F-6092-4595-B0B7-D111A660187C}" type="pres">
      <dgm:prSet presAssocID="{0E35BDE4-1281-4DDD-8466-2EC7A357E464}" presName="sibTrans" presStyleCnt="0"/>
      <dgm:spPr/>
    </dgm:pt>
    <dgm:pt modelId="{5C9B8EC7-029C-45C0-90A7-B403CC8F62F2}" type="pres">
      <dgm:prSet presAssocID="{D86011DC-3D70-42C8-B2B6-40FCB645F7A3}" presName="node" presStyleLbl="node1" presStyleIdx="3" presStyleCnt="4">
        <dgm:presLayoutVars>
          <dgm:bulletEnabled val="1"/>
        </dgm:presLayoutVars>
      </dgm:prSet>
      <dgm:spPr/>
    </dgm:pt>
  </dgm:ptLst>
  <dgm:cxnLst>
    <dgm:cxn modelId="{93FCDA0A-5B7C-45C2-AD6A-8DAC4FE251A4}" srcId="{5CC1C8E6-673B-4E0B-BFB2-38A5789C47AC}" destId="{D86011DC-3D70-42C8-B2B6-40FCB645F7A3}" srcOrd="3" destOrd="0" parTransId="{0BD578C1-849F-4AFA-9766-833A428514F3}" sibTransId="{C7B502D3-0B01-4150-A8A4-A4DEE5E8ABDE}"/>
    <dgm:cxn modelId="{A06302D4-5513-4CB0-926D-9298B8823347}" type="presOf" srcId="{5CC1C8E6-673B-4E0B-BFB2-38A5789C47AC}" destId="{6E04A4D4-BF10-48D4-9F56-092587B09CEC}" srcOrd="0" destOrd="0" presId="urn:microsoft.com/office/officeart/2005/8/layout/default"/>
    <dgm:cxn modelId="{16983980-5474-406C-9197-D804D2645E5A}" type="presOf" srcId="{CA169B95-D639-4181-A2E6-64027B8C5387}" destId="{A65F8D29-0B3C-4C07-B79C-E10668CA63DB}" srcOrd="0" destOrd="0" presId="urn:microsoft.com/office/officeart/2005/8/layout/default"/>
    <dgm:cxn modelId="{A34D04C2-6487-4F19-891A-AF36C911CC60}" type="presOf" srcId="{36680767-2812-4EB6-82D5-8F670AE4F647}" destId="{7F849C31-FA8A-4BA3-87DD-B5B5F8816968}" srcOrd="0" destOrd="0" presId="urn:microsoft.com/office/officeart/2005/8/layout/default"/>
    <dgm:cxn modelId="{7C3DC326-B213-47B5-8440-D0710B7D6ABD}" type="presOf" srcId="{D86011DC-3D70-42C8-B2B6-40FCB645F7A3}" destId="{5C9B8EC7-029C-45C0-90A7-B403CC8F62F2}" srcOrd="0" destOrd="0" presId="urn:microsoft.com/office/officeart/2005/8/layout/default"/>
    <dgm:cxn modelId="{709BF60A-E028-4691-86A2-592C960D7F30}" srcId="{5CC1C8E6-673B-4E0B-BFB2-38A5789C47AC}" destId="{36680767-2812-4EB6-82D5-8F670AE4F647}" srcOrd="0" destOrd="0" parTransId="{8A6D4B3C-A5C5-49A9-8DFE-2EF7D9C3342A}" sibTransId="{E7D653EF-3600-43F7-9736-7E797A357FAA}"/>
    <dgm:cxn modelId="{56F45DA4-CC4D-4DC1-850E-51BCB8F2734D}" type="presOf" srcId="{6424EBDB-7838-4A75-A499-76B1E701CC5C}" destId="{942D580D-AC34-4DC0-99EC-E28BE899C0A8}" srcOrd="0" destOrd="0" presId="urn:microsoft.com/office/officeart/2005/8/layout/default"/>
    <dgm:cxn modelId="{5A8C5BD8-E849-4C39-8324-B8DBBD707F98}" srcId="{5CC1C8E6-673B-4E0B-BFB2-38A5789C47AC}" destId="{6424EBDB-7838-4A75-A499-76B1E701CC5C}" srcOrd="1" destOrd="0" parTransId="{8C08E21A-4C9A-4097-AD88-E8960ACE4CCD}" sibTransId="{CF75CF26-99A0-4D8B-A8EE-759A9FD5677F}"/>
    <dgm:cxn modelId="{652F9662-2583-43F2-ABAA-9A031B083463}" srcId="{5CC1C8E6-673B-4E0B-BFB2-38A5789C47AC}" destId="{CA169B95-D639-4181-A2E6-64027B8C5387}" srcOrd="2" destOrd="0" parTransId="{72EE8EA5-018D-445D-805B-434FC6A0ED86}" sibTransId="{0E35BDE4-1281-4DDD-8466-2EC7A357E464}"/>
    <dgm:cxn modelId="{FE74ABA7-56F3-484A-BC72-B993A6D66153}" type="presParOf" srcId="{6E04A4D4-BF10-48D4-9F56-092587B09CEC}" destId="{7F849C31-FA8A-4BA3-87DD-B5B5F8816968}" srcOrd="0" destOrd="0" presId="urn:microsoft.com/office/officeart/2005/8/layout/default"/>
    <dgm:cxn modelId="{EF46B6EA-6C6F-4CE3-B919-BDF47E32494C}" type="presParOf" srcId="{6E04A4D4-BF10-48D4-9F56-092587B09CEC}" destId="{1BF16C83-3CF8-42C5-A6B9-C1B7C753FD24}" srcOrd="1" destOrd="0" presId="urn:microsoft.com/office/officeart/2005/8/layout/default"/>
    <dgm:cxn modelId="{BEA8BAF4-1B23-4AEA-BCD3-3742D245496E}" type="presParOf" srcId="{6E04A4D4-BF10-48D4-9F56-092587B09CEC}" destId="{942D580D-AC34-4DC0-99EC-E28BE899C0A8}" srcOrd="2" destOrd="0" presId="urn:microsoft.com/office/officeart/2005/8/layout/default"/>
    <dgm:cxn modelId="{97DF9598-DB1B-41D8-9BB1-91C7ABB64B16}" type="presParOf" srcId="{6E04A4D4-BF10-48D4-9F56-092587B09CEC}" destId="{572395FB-3E43-43FA-A802-ED4B3B4A56D6}" srcOrd="3" destOrd="0" presId="urn:microsoft.com/office/officeart/2005/8/layout/default"/>
    <dgm:cxn modelId="{4062A60C-9485-4F5B-92AF-4A611609BF94}" type="presParOf" srcId="{6E04A4D4-BF10-48D4-9F56-092587B09CEC}" destId="{A65F8D29-0B3C-4C07-B79C-E10668CA63DB}" srcOrd="4" destOrd="0" presId="urn:microsoft.com/office/officeart/2005/8/layout/default"/>
    <dgm:cxn modelId="{4EFEE527-85DE-4F5C-B820-319B1F7146BD}" type="presParOf" srcId="{6E04A4D4-BF10-48D4-9F56-092587B09CEC}" destId="{366DD74F-6092-4595-B0B7-D111A660187C}" srcOrd="5" destOrd="0" presId="urn:microsoft.com/office/officeart/2005/8/layout/default"/>
    <dgm:cxn modelId="{0707BABB-AE58-4559-86DA-4D3CB18137E3}" type="presParOf" srcId="{6E04A4D4-BF10-48D4-9F56-092587B09CEC}" destId="{5C9B8EC7-029C-45C0-90A7-B403CC8F62F2}" srcOrd="6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FDCE-BABA-4D75-AC54-817DC5F60AD1}" type="datetimeFigureOut">
              <a:rPr lang="cs-CZ" smtClean="0"/>
              <a:t>1.1.2011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25988EF-92C5-4490-A8AE-8A171B6EBAB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FDCE-BABA-4D75-AC54-817DC5F60AD1}" type="datetimeFigureOut">
              <a:rPr lang="cs-CZ" smtClean="0"/>
              <a:t>1.1.2011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88EF-92C5-4490-A8AE-8A171B6EBAB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FDCE-BABA-4D75-AC54-817DC5F60AD1}" type="datetimeFigureOut">
              <a:rPr lang="cs-CZ" smtClean="0"/>
              <a:t>1.1.2011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88EF-92C5-4490-A8AE-8A171B6EBAB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FDCE-BABA-4D75-AC54-817DC5F60AD1}" type="datetimeFigureOut">
              <a:rPr lang="cs-CZ" smtClean="0"/>
              <a:t>1.1.2011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88EF-92C5-4490-A8AE-8A171B6EBAB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FDCE-BABA-4D75-AC54-817DC5F60AD1}" type="datetimeFigureOut">
              <a:rPr lang="cs-CZ" smtClean="0"/>
              <a:t>1.1.2011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25988EF-92C5-4490-A8AE-8A171B6EBAB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FDCE-BABA-4D75-AC54-817DC5F60AD1}" type="datetimeFigureOut">
              <a:rPr lang="cs-CZ" smtClean="0"/>
              <a:t>1.1.2011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88EF-92C5-4490-A8AE-8A171B6EBAB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FDCE-BABA-4D75-AC54-817DC5F60AD1}" type="datetimeFigureOut">
              <a:rPr lang="cs-CZ" smtClean="0"/>
              <a:t>1.1.2011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88EF-92C5-4490-A8AE-8A171B6EBAB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FDCE-BABA-4D75-AC54-817DC5F60AD1}" type="datetimeFigureOut">
              <a:rPr lang="cs-CZ" smtClean="0"/>
              <a:t>1.1.2011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88EF-92C5-4490-A8AE-8A171B6EBAB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FDCE-BABA-4D75-AC54-817DC5F60AD1}" type="datetimeFigureOut">
              <a:rPr lang="cs-CZ" smtClean="0"/>
              <a:t>1.1.2011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88EF-92C5-4490-A8AE-8A171B6EBAB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FDCE-BABA-4D75-AC54-817DC5F60AD1}" type="datetimeFigureOut">
              <a:rPr lang="cs-CZ" smtClean="0"/>
              <a:t>1.1.2011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88EF-92C5-4490-A8AE-8A171B6EBAB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FDCE-BABA-4D75-AC54-817DC5F60AD1}" type="datetimeFigureOut">
              <a:rPr lang="cs-CZ" smtClean="0"/>
              <a:t>1.1.2011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25988EF-92C5-4490-A8AE-8A171B6EBAB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409FDCE-BABA-4D75-AC54-817DC5F60AD1}" type="datetimeFigureOut">
              <a:rPr lang="cs-CZ" smtClean="0"/>
              <a:t>1.1.2011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25988EF-92C5-4490-A8AE-8A171B6EBAB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9600" spc="600" dirty="0" smtClean="0">
                <a:latin typeface="Algerian" pitchFamily="82" charset="0"/>
              </a:rPr>
              <a:t>RODINA</a:t>
            </a:r>
            <a:endParaRPr lang="cs-CZ" sz="9600" spc="600" dirty="0">
              <a:latin typeface="Algerian" pitchFamily="8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071811"/>
            <a:ext cx="514353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Prarodiče,rodiče, děti vnoučata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sz="3200" b="1" dirty="0" smtClean="0"/>
              <a:t>Dědečkové</a:t>
            </a:r>
          </a:p>
          <a:p>
            <a:r>
              <a:rPr lang="cs-CZ" sz="3200" b="1" dirty="0" smtClean="0"/>
              <a:t>Babičky</a:t>
            </a:r>
          </a:p>
          <a:p>
            <a:r>
              <a:rPr lang="cs-CZ" sz="3200" b="1" dirty="0" smtClean="0"/>
              <a:t>Táta</a:t>
            </a:r>
          </a:p>
          <a:p>
            <a:r>
              <a:rPr lang="cs-CZ" sz="3200" b="1" dirty="0" smtClean="0"/>
              <a:t>Máma</a:t>
            </a:r>
          </a:p>
          <a:p>
            <a:r>
              <a:rPr lang="cs-CZ" sz="3200" b="1" dirty="0" smtClean="0"/>
              <a:t>Sestra</a:t>
            </a:r>
          </a:p>
          <a:p>
            <a:r>
              <a:rPr lang="cs-CZ" sz="3200" b="1" dirty="0" smtClean="0"/>
              <a:t>Bratr</a:t>
            </a:r>
          </a:p>
          <a:p>
            <a:r>
              <a:rPr lang="cs-CZ" sz="3200" b="1" dirty="0" smtClean="0"/>
              <a:t>Teta</a:t>
            </a:r>
          </a:p>
          <a:p>
            <a:r>
              <a:rPr lang="cs-CZ" sz="3200" b="1" dirty="0" smtClean="0"/>
              <a:t>Strýc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b="25576"/>
          <a:stretch>
            <a:fillRect/>
          </a:stretch>
        </p:blipFill>
        <p:spPr bwMode="auto">
          <a:xfrm>
            <a:off x="428596" y="285728"/>
            <a:ext cx="407196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1537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85720" y="214290"/>
          <a:ext cx="8286808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Šablona č. </a:t>
            </a:r>
            <a:r>
              <a:rPr lang="cs-CZ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16</a:t>
            </a:r>
            <a:endParaRPr lang="cs-CZ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Vypracovala: Květuše Vendégová</a:t>
            </a:r>
          </a:p>
          <a:p>
            <a:r>
              <a:rPr lang="cs-CZ" dirty="0" smtClean="0"/>
              <a:t>Prvouka </a:t>
            </a:r>
          </a:p>
          <a:p>
            <a:r>
              <a:rPr lang="cs-CZ" dirty="0" smtClean="0"/>
              <a:t>2.ročník ZŠ</a:t>
            </a:r>
          </a:p>
          <a:p>
            <a:r>
              <a:rPr lang="cs-CZ" dirty="0" smtClean="0"/>
              <a:t>ZŠ a MŠ Višňová</a:t>
            </a:r>
          </a:p>
          <a:p>
            <a:r>
              <a:rPr lang="cs-CZ" dirty="0" smtClean="0"/>
              <a:t>30.12.2010</a:t>
            </a:r>
          </a:p>
          <a:p>
            <a:r>
              <a:rPr lang="cs-CZ" dirty="0" smtClean="0"/>
              <a:t>Obrázky </a:t>
            </a:r>
            <a:r>
              <a:rPr lang="cs-CZ" b="1" dirty="0" smtClean="0"/>
              <a:t>www.google.cz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54</TotalTime>
  <Words>31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Equity</vt:lpstr>
      <vt:lpstr>RODINA</vt:lpstr>
      <vt:lpstr>Prarodiče,rodiče, děti vnoučata</vt:lpstr>
      <vt:lpstr>Slide 3</vt:lpstr>
      <vt:lpstr>Slide 4</vt:lpstr>
      <vt:lpstr>Šablona č.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Květuše</dc:creator>
  <cp:lastModifiedBy>Květuše</cp:lastModifiedBy>
  <cp:revision>7</cp:revision>
  <dcterms:created xsi:type="dcterms:W3CDTF">2011-01-01T17:13:19Z</dcterms:created>
  <dcterms:modified xsi:type="dcterms:W3CDTF">2011-01-01T18:07:59Z</dcterms:modified>
</cp:coreProperties>
</file>