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637-E525-49B7-B508-9D0A8C4B4A34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8CD1CD-2BAF-4EE8-9062-F9EC10F7F9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637-E525-49B7-B508-9D0A8C4B4A34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D1CD-2BAF-4EE8-9062-F9EC10F7F9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637-E525-49B7-B508-9D0A8C4B4A34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D1CD-2BAF-4EE8-9062-F9EC10F7F9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637-E525-49B7-B508-9D0A8C4B4A34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8CD1CD-2BAF-4EE8-9062-F9EC10F7F9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637-E525-49B7-B508-9D0A8C4B4A34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D1CD-2BAF-4EE8-9062-F9EC10F7F9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637-E525-49B7-B508-9D0A8C4B4A34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D1CD-2BAF-4EE8-9062-F9EC10F7F9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637-E525-49B7-B508-9D0A8C4B4A34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48CD1CD-2BAF-4EE8-9062-F9EC10F7F9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637-E525-49B7-B508-9D0A8C4B4A34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D1CD-2BAF-4EE8-9062-F9EC10F7F9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637-E525-49B7-B508-9D0A8C4B4A34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D1CD-2BAF-4EE8-9062-F9EC10F7F9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637-E525-49B7-B508-9D0A8C4B4A34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D1CD-2BAF-4EE8-9062-F9EC10F7F9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637-E525-49B7-B508-9D0A8C4B4A34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D1CD-2BAF-4EE8-9062-F9EC10F7F9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9C6637-E525-49B7-B508-9D0A8C4B4A34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8CD1CD-2BAF-4EE8-9062-F9EC10F7F9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707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rgbClr val="FFFF00"/>
                </a:solidFill>
              </a:rPr>
              <a:t>Tropický  deštný les</a:t>
            </a:r>
            <a:endParaRPr lang="cs-CZ" sz="54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papoušek</a:t>
            </a:r>
            <a:endParaRPr lang="cs-CZ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59"/>
            <a:ext cx="7704856" cy="521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Stromové  žáby</a:t>
            </a:r>
            <a:endParaRPr lang="cs-CZ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336704" cy="547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hadi</a:t>
            </a:r>
            <a:endParaRPr lang="cs-CZ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984776" cy="52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Tygr</a:t>
            </a:r>
            <a:endParaRPr lang="cs-CZ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5608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jaguár</a:t>
            </a:r>
            <a:endParaRPr lang="cs-CZ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76864" cy="52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Šablona č.18</a:t>
            </a:r>
            <a:br>
              <a:rPr lang="cs-CZ" dirty="0" smtClean="0"/>
            </a:br>
            <a:r>
              <a:rPr lang="cs-CZ" dirty="0" smtClean="0"/>
              <a:t>Vypracovala: Květuše Vendégová</a:t>
            </a:r>
            <a:br>
              <a:rPr lang="cs-CZ" dirty="0" smtClean="0"/>
            </a:br>
            <a:r>
              <a:rPr lang="cs-CZ" dirty="0" smtClean="0"/>
              <a:t>5.ročník ZŠ</a:t>
            </a:r>
            <a:br>
              <a:rPr lang="cs-CZ" dirty="0" smtClean="0"/>
            </a:br>
            <a:r>
              <a:rPr lang="cs-CZ" dirty="0" smtClean="0"/>
              <a:t>Přírodověda</a:t>
            </a:r>
            <a:br>
              <a:rPr lang="cs-CZ" dirty="0" smtClean="0"/>
            </a:br>
            <a:r>
              <a:rPr lang="cs-CZ" dirty="0" smtClean="0"/>
              <a:t>Podnebné pásy – tropický deštný les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Výuka -  Přehled rostlin a živočichů žijících v tropických deštných lesích. </a:t>
            </a:r>
          </a:p>
          <a:p>
            <a:pPr>
              <a:buNone/>
            </a:pPr>
            <a:r>
              <a:rPr lang="cs-CZ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Brainstorming. </a:t>
            </a:r>
          </a:p>
          <a:p>
            <a:pPr>
              <a:buNone/>
            </a:pPr>
            <a:r>
              <a:rPr lang="cs-CZ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Vyhledávání na internetu.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ZŠ a MŠ Višňová</a:t>
            </a:r>
            <a:br>
              <a:rPr lang="cs-CZ" dirty="0" smtClean="0"/>
            </a:br>
            <a:r>
              <a:rPr lang="cs-CZ" dirty="0" smtClean="0"/>
              <a:t>9.11.2011</a:t>
            </a:r>
            <a:br>
              <a:rPr lang="cs-CZ" dirty="0" smtClean="0"/>
            </a:br>
            <a:endParaRPr lang="cs-CZ" dirty="0" smtClean="0"/>
          </a:p>
          <a:p>
            <a:r>
              <a:rPr lang="cs-CZ" sz="36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http://cs.wikipedia.org/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 smtClean="0"/>
              <a:t>Výskyt tropických deštných lesů na zemi</a:t>
            </a:r>
            <a:endParaRPr lang="cs-CZ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4"/>
            <a:ext cx="914400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kaučukovník</a:t>
            </a:r>
            <a:endParaRPr lang="cs-CZ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251" y="1628800"/>
            <a:ext cx="1488165" cy="111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40237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Kakaovník</a:t>
            </a:r>
            <a:endParaRPr lang="cs-CZ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3744416" cy="49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kávovník</a:t>
            </a:r>
            <a:endParaRPr lang="cs-CZ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5" y="1484784"/>
            <a:ext cx="4895113" cy="492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0955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banánovník</a:t>
            </a:r>
            <a:endParaRPr lang="cs-CZ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744416" cy="526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464496" cy="34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orchideje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7"/>
            <a:ext cx="3744416" cy="499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4626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528392" cy="234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opice</a:t>
            </a:r>
            <a:endParaRPr lang="cs-CZ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84776" cy="514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krokodýl</a:t>
            </a:r>
            <a:endParaRPr lang="cs-CZ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840760" cy="53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24</Words>
  <Application>Microsoft Office PowerPoint</Application>
  <PresentationFormat>Předvádění na obrazovce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Franklin Gothic Book</vt:lpstr>
      <vt:lpstr>Franklin Gothic Medium</vt:lpstr>
      <vt:lpstr>Wingdings 2</vt:lpstr>
      <vt:lpstr>Trek</vt:lpstr>
      <vt:lpstr>Tropický  deštný les</vt:lpstr>
      <vt:lpstr>Výskyt tropických deštných lesů na zemi</vt:lpstr>
      <vt:lpstr>kaučukovník</vt:lpstr>
      <vt:lpstr>Kakaovník</vt:lpstr>
      <vt:lpstr>kávovník</vt:lpstr>
      <vt:lpstr>banánovník</vt:lpstr>
      <vt:lpstr>orchideje</vt:lpstr>
      <vt:lpstr>opice</vt:lpstr>
      <vt:lpstr>krokodýl</vt:lpstr>
      <vt:lpstr>papoušek</vt:lpstr>
      <vt:lpstr>Stromové  žáby</vt:lpstr>
      <vt:lpstr>hadi</vt:lpstr>
      <vt:lpstr>Tygr</vt:lpstr>
      <vt:lpstr>jaguár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Tropický  deštný les</dc:title>
  <dc:creator>Květuše</dc:creator>
  <cp:lastModifiedBy>Peter Stanka</cp:lastModifiedBy>
  <cp:revision>24</cp:revision>
  <dcterms:created xsi:type="dcterms:W3CDTF">2012-01-22T10:50:25Z</dcterms:created>
  <dcterms:modified xsi:type="dcterms:W3CDTF">2015-11-01T08:08:37Z</dcterms:modified>
</cp:coreProperties>
</file>