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1" r:id="rId4"/>
    <p:sldId id="270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C78A62-6ABC-49EA-8D4C-98040AEA6392}" type="datetimeFigureOut">
              <a:rPr lang="cs-CZ" smtClean="0"/>
              <a:pPr/>
              <a:t>11.2.2012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3B56B8-D3E2-4993-9A8E-9CE3AC7771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ktroraj.cz/detail.asp?floor=15&amp;shop=76&amp;database=fkt&amp;id=64198" TargetMode="External"/><Relationship Id="rId2" Type="http://schemas.openxmlformats.org/officeDocument/2006/relationships/hyperlink" Target="http://www.garten.cz/a/cz/4817-voda-jeji-vlastnosti-a-podminky-pro-pouziti-3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8800" dirty="0" smtClean="0"/>
              <a:t>Teplota</a:t>
            </a:r>
            <a:endParaRPr lang="cs-CZ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24744"/>
            <a:ext cx="8458200" cy="1296144"/>
          </a:xfrm>
        </p:spPr>
        <p:txBody>
          <a:bodyPr>
            <a:normAutofit/>
          </a:bodyPr>
          <a:lstStyle/>
          <a:p>
            <a:pPr algn="ctr"/>
            <a:endParaRPr lang="cs-CZ" sz="6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9"/>
            <a:ext cx="4464496" cy="461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dirty="0" smtClean="0"/>
              <a:t> jednotkou teploty je jeden stupeŇ celsia</a:t>
            </a:r>
            <a:br>
              <a:rPr lang="cs-CZ" sz="2400" dirty="0" smtClean="0"/>
            </a:br>
            <a:endParaRPr lang="cs-CZ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51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200" dirty="0" smtClean="0"/>
              <a:t> </a:t>
            </a:r>
            <a:r>
              <a:rPr lang="cs-CZ" sz="3200" dirty="0" smtClean="0"/>
              <a:t>Celsiova stupnice má dva základní body:</a:t>
            </a:r>
          </a:p>
          <a:p>
            <a:pPr>
              <a:buNone/>
            </a:pPr>
            <a:endParaRPr lang="cs-CZ" sz="3200" dirty="0" smtClean="0"/>
          </a:p>
          <a:p>
            <a:r>
              <a:rPr lang="cs-CZ" sz="3200" dirty="0" smtClean="0"/>
              <a:t>O °</a:t>
            </a:r>
            <a:r>
              <a:rPr lang="cs-CZ" sz="3200" dirty="0" smtClean="0"/>
              <a:t>C – bod mrazu, voda se mění v led</a:t>
            </a:r>
          </a:p>
          <a:p>
            <a:endParaRPr lang="cs-CZ" sz="3200" dirty="0" smtClean="0"/>
          </a:p>
          <a:p>
            <a:r>
              <a:rPr lang="cs-CZ" sz="3200" dirty="0" smtClean="0"/>
              <a:t>100</a:t>
            </a:r>
            <a:r>
              <a:rPr lang="cs-CZ" sz="3200" dirty="0" smtClean="0"/>
              <a:t> °</a:t>
            </a:r>
            <a:r>
              <a:rPr lang="cs-CZ" sz="3200" dirty="0" smtClean="0"/>
              <a:t>C – bod varu, voda se mění v páru</a:t>
            </a:r>
            <a:endParaRPr lang="cs-CZ" sz="32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28265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20955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Měření  teploty - teploměr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2095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333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25040"/>
            <a:ext cx="434340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4929"/>
            <a:ext cx="8686800" cy="549775"/>
          </a:xfrm>
        </p:spPr>
        <p:txBody>
          <a:bodyPr>
            <a:normAutofit fontScale="90000"/>
          </a:bodyPr>
          <a:lstStyle/>
          <a:p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Tato prezentace byla vytvořena  pro projekt INOVACE  v rámci EU-OPVK, který vytvořila ZŠ a MŠ Višňová        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1) </a:t>
            </a:r>
            <a:r>
              <a:rPr lang="cs-CZ" sz="2000" i="1" dirty="0" smtClean="0"/>
              <a:t>jméno autora výukového materiálu</a:t>
            </a:r>
            <a:r>
              <a:rPr lang="cs-CZ" sz="2000" dirty="0" smtClean="0"/>
              <a:t>: Ing. Květuše Vendégová</a:t>
            </a:r>
          </a:p>
          <a:p>
            <a:pPr>
              <a:buNone/>
            </a:pPr>
            <a:r>
              <a:rPr lang="cs-CZ" sz="2000" dirty="0" smtClean="0"/>
              <a:t>2) </a:t>
            </a:r>
            <a:r>
              <a:rPr lang="cs-CZ" sz="2000" i="1" dirty="0" smtClean="0"/>
              <a:t>datum (období), ve kterém byl VM vytvořen</a:t>
            </a:r>
            <a:r>
              <a:rPr lang="cs-CZ" sz="2000" dirty="0" smtClean="0"/>
              <a:t>:  10.12. 2011</a:t>
            </a:r>
          </a:p>
          <a:p>
            <a:pPr>
              <a:buNone/>
            </a:pPr>
            <a:r>
              <a:rPr lang="cs-CZ" sz="2000" dirty="0" smtClean="0"/>
              <a:t>3) </a:t>
            </a:r>
            <a:r>
              <a:rPr lang="cs-CZ" sz="2000" i="1" dirty="0" smtClean="0"/>
              <a:t>ročník, pro který je výukový materiál určen</a:t>
            </a:r>
            <a:r>
              <a:rPr lang="cs-CZ" sz="2000" dirty="0" smtClean="0"/>
              <a:t>:  IV.ročník</a:t>
            </a:r>
          </a:p>
          <a:p>
            <a:pPr>
              <a:buNone/>
            </a:pPr>
            <a:r>
              <a:rPr lang="cs-CZ" sz="2000" dirty="0" smtClean="0"/>
              <a:t>4</a:t>
            </a:r>
            <a:r>
              <a:rPr lang="cs-CZ" sz="2000" i="1" dirty="0" smtClean="0"/>
              <a:t>) vzdělávací oblast: </a:t>
            </a:r>
            <a:r>
              <a:rPr lang="cs-CZ" sz="2000" dirty="0" smtClean="0"/>
              <a:t>Inovace a zkvalitnění výuky směřující k rozvoji znalostí Přírodověda – Měření teploty</a:t>
            </a:r>
          </a:p>
          <a:p>
            <a:pPr>
              <a:buNone/>
            </a:pPr>
            <a:r>
              <a:rPr lang="cs-CZ" sz="2000" dirty="0" smtClean="0"/>
              <a:t>5) </a:t>
            </a:r>
            <a:r>
              <a:rPr lang="cs-CZ" sz="2000" i="1" dirty="0" smtClean="0"/>
              <a:t>metodický list/anotace: </a:t>
            </a:r>
          </a:p>
          <a:p>
            <a:pPr>
              <a:buNone/>
            </a:pPr>
            <a:r>
              <a:rPr lang="cs-CZ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Brainstorming.  Výklad. Upevňování znalostí. </a:t>
            </a:r>
            <a:r>
              <a:rPr lang="cs-CZ" sz="2000" dirty="0" smtClean="0"/>
              <a:t>Změří vhodně zvolenými měřidly některé důležité fyzikální veličiny charakterizující látky a tělesa.</a:t>
            </a:r>
            <a:endParaRPr lang="cs-CZ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cs-CZ" sz="2000" dirty="0" smtClean="0"/>
              <a:t> </a:t>
            </a:r>
          </a:p>
          <a:p>
            <a:pPr>
              <a:buNone/>
            </a:pPr>
            <a:r>
              <a:rPr lang="cs-CZ" sz="1400" i="1" dirty="0" smtClean="0">
                <a:hlinkClick r:id="rId2"/>
              </a:rPr>
              <a:t>http://www.garten.cz/a/cz/4817-voda-jeji-vlastnosti-a-podminky-pro-pouziti-3</a:t>
            </a:r>
            <a:r>
              <a:rPr lang="cs-CZ" sz="1400" i="1" dirty="0" smtClean="0">
                <a:hlinkClick r:id="rId2"/>
              </a:rPr>
              <a:t>/</a:t>
            </a:r>
            <a:endParaRPr lang="cs-CZ" sz="1400" i="1" dirty="0" smtClean="0"/>
          </a:p>
          <a:p>
            <a:pPr>
              <a:buNone/>
            </a:pPr>
            <a:r>
              <a:rPr lang="cs-CZ" sz="1400" i="1" dirty="0" smtClean="0">
                <a:hlinkClick r:id="rId3"/>
              </a:rPr>
              <a:t>http://</a:t>
            </a:r>
            <a:r>
              <a:rPr lang="cs-CZ" sz="1400" i="1" dirty="0" smtClean="0">
                <a:hlinkClick r:id="rId3"/>
              </a:rPr>
              <a:t>www.elektroraj.cz/detail.asp?floor=15&amp;shop=76&amp;database=fkt&amp;id=64198</a:t>
            </a:r>
            <a:endParaRPr lang="cs-CZ" sz="1400" i="1" dirty="0" smtClean="0"/>
          </a:p>
          <a:p>
            <a:pPr>
              <a:buNone/>
            </a:pPr>
            <a:endParaRPr lang="cs-CZ" sz="1400" i="1" dirty="0" smtClean="0"/>
          </a:p>
          <a:p>
            <a:pPr>
              <a:buNone/>
            </a:pPr>
            <a:endParaRPr lang="cs-CZ" sz="14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i="1" dirty="0" smtClean="0"/>
          </a:p>
          <a:p>
            <a:pPr>
              <a:buNone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529</TotalTime>
  <Words>132</Words>
  <Application>Microsoft Office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Trek</vt:lpstr>
      <vt:lpstr>Teplota</vt:lpstr>
      <vt:lpstr> jednotkou teploty je jeden stupeŇ celsia </vt:lpstr>
      <vt:lpstr>Měření  teploty - teploměr</vt:lpstr>
      <vt:lpstr>  Tato prezentace byla vytvořena  pro projekt INOVACE  v rámci EU-OPVK, který vytvořila ZŠ a MŠ Višňová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51</cp:revision>
  <dcterms:created xsi:type="dcterms:W3CDTF">2012-01-22T20:39:05Z</dcterms:created>
  <dcterms:modified xsi:type="dcterms:W3CDTF">2012-02-11T19:27:07Z</dcterms:modified>
</cp:coreProperties>
</file>