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317A94-00B3-4E3A-8306-C95E257B0620}" type="datetimeFigureOut">
              <a:rPr lang="cs-CZ" smtClean="0"/>
              <a:pPr/>
              <a:t>1.1.2011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F39AFF9-19F6-465D-801A-B20AD54B55C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9600" dirty="0" smtClean="0">
                <a:solidFill>
                  <a:schemeClr val="bg2">
                    <a:lumMod val="50000"/>
                  </a:schemeClr>
                </a:solidFill>
              </a:rPr>
              <a:t>OBEC</a:t>
            </a:r>
            <a:endParaRPr lang="cs-CZ" sz="9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cs-CZ" dirty="0" smtClean="0"/>
              <a:t>Na co dělíme obec?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města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3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vesnice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2428868"/>
            <a:ext cx="392909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857752" y="2428868"/>
            <a:ext cx="3643339" cy="2417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6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0"/>
          <p:cNvSpPr>
            <a:spLocks noGrp="1"/>
          </p:cNvSpPr>
          <p:nvPr>
            <p:ph idx="1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méně domů</a:t>
            </a:r>
          </a:p>
          <a:p>
            <a:r>
              <a:rPr lang="cs-CZ" dirty="0" smtClean="0"/>
              <a:t>méně obyvatel</a:t>
            </a:r>
          </a:p>
          <a:p>
            <a:r>
              <a:rPr lang="cs-CZ" dirty="0" smtClean="0"/>
              <a:t>Je obklopena přírodou, lesama, polema a loukama.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co bývá ve vesnici?</a:t>
            </a:r>
          </a:p>
          <a:p>
            <a:r>
              <a:rPr lang="cs-CZ" dirty="0" smtClean="0"/>
              <a:t>škola</a:t>
            </a:r>
          </a:p>
          <a:p>
            <a:r>
              <a:rPr lang="cs-CZ" dirty="0" smtClean="0"/>
              <a:t>obecní úřad</a:t>
            </a:r>
          </a:p>
          <a:p>
            <a:r>
              <a:rPr lang="cs-CZ" dirty="0" smtClean="0"/>
              <a:t>kostel</a:t>
            </a:r>
          </a:p>
          <a:p>
            <a:r>
              <a:rPr lang="cs-CZ" dirty="0" smtClean="0"/>
              <a:t>menší obchod</a:t>
            </a:r>
            <a:endParaRPr 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 čem se liší vesnice od města?</a:t>
            </a:r>
            <a:endParaRPr lang="cs-CZ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nemocnice</a:t>
            </a:r>
          </a:p>
          <a:p>
            <a:r>
              <a:rPr lang="cs-CZ" dirty="0" smtClean="0"/>
              <a:t>banka</a:t>
            </a:r>
          </a:p>
          <a:p>
            <a:r>
              <a:rPr lang="cs-CZ" dirty="0" smtClean="0"/>
              <a:t>velké školy</a:t>
            </a:r>
          </a:p>
          <a:p>
            <a:r>
              <a:rPr lang="cs-CZ" dirty="0" smtClean="0"/>
              <a:t>úřady</a:t>
            </a:r>
          </a:p>
          <a:p>
            <a:r>
              <a:rPr lang="cs-CZ" dirty="0" smtClean="0"/>
              <a:t>mono obchodních domů</a:t>
            </a:r>
          </a:p>
          <a:p>
            <a:r>
              <a:rPr lang="cs-CZ" dirty="0" smtClean="0"/>
              <a:t>mnoho aut</a:t>
            </a:r>
          </a:p>
          <a:p>
            <a:r>
              <a:rPr lang="cs-CZ" dirty="0" smtClean="0"/>
              <a:t>městská hromadná doprava- autobusy, trolejbusy a tramvaje</a:t>
            </a:r>
          </a:p>
          <a:p>
            <a:r>
              <a:rPr lang="cs-CZ" dirty="0" smtClean="0">
                <a:solidFill>
                  <a:schemeClr val="bg2">
                    <a:lumMod val="50000"/>
                  </a:schemeClr>
                </a:solidFill>
              </a:rPr>
              <a:t>Víte co ještě navíc jezdí v Praze?</a:t>
            </a:r>
          </a:p>
          <a:p>
            <a:r>
              <a:rPr lang="cs-CZ" dirty="0" smtClean="0"/>
              <a:t>metro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Co je ve městě a na vesnici není?</a:t>
            </a:r>
            <a:endParaRPr lang="cs-CZ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400" dirty="0" smtClean="0"/>
              <a:t>Vypracovala: Květuše Vendégová</a:t>
            </a:r>
          </a:p>
          <a:p>
            <a:r>
              <a:rPr lang="cs-CZ" sz="2400" dirty="0" smtClean="0"/>
              <a:t>Prvouka </a:t>
            </a:r>
          </a:p>
          <a:p>
            <a:r>
              <a:rPr lang="cs-CZ" sz="2400" dirty="0" smtClean="0"/>
              <a:t>2.ročník ZŠ</a:t>
            </a:r>
          </a:p>
          <a:p>
            <a:r>
              <a:rPr lang="cs-CZ" sz="2400" dirty="0" smtClean="0"/>
              <a:t>ZŠ a MŠ Višňová</a:t>
            </a:r>
          </a:p>
          <a:p>
            <a:r>
              <a:rPr lang="cs-CZ" sz="2400" dirty="0" smtClean="0"/>
              <a:t>30.12.</a:t>
            </a:r>
            <a:r>
              <a:rPr lang="cs-CZ" sz="2400" dirty="0" smtClean="0"/>
              <a:t>2010</a:t>
            </a:r>
            <a:endParaRPr lang="cs-CZ" sz="2400" dirty="0" smtClean="0"/>
          </a:p>
          <a:p>
            <a:r>
              <a:rPr lang="cs-CZ" sz="2400" dirty="0" smtClean="0"/>
              <a:t>Obrázky </a:t>
            </a:r>
            <a:r>
              <a:rPr lang="cs-CZ" sz="2400" b="1" dirty="0" smtClean="0"/>
              <a:t>www.google.cz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Šablona č. 20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</TotalTime>
  <Words>95</Words>
  <Application>Microsoft Office PowerPoint</Application>
  <PresentationFormat>On-screen Show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Shluk</vt:lpstr>
      <vt:lpstr>OBEC</vt:lpstr>
      <vt:lpstr>Na co dělíme obec?</vt:lpstr>
      <vt:lpstr>V čem se liší vesnice od města?</vt:lpstr>
      <vt:lpstr>Co je ve městě a na vesnici není?</vt:lpstr>
      <vt:lpstr>Šablona č.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OBEC</dc:title>
  <dc:creator>Ivona</dc:creator>
  <cp:lastModifiedBy>Květuše</cp:lastModifiedBy>
  <cp:revision>5</cp:revision>
  <dcterms:created xsi:type="dcterms:W3CDTF">2010-12-30T17:36:39Z</dcterms:created>
  <dcterms:modified xsi:type="dcterms:W3CDTF">2011-01-01T08:47:45Z</dcterms:modified>
</cp:coreProperties>
</file>