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FBF3F9-8BA7-4359-87D8-3DEC6E042AAD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8862E8-53DF-4A32-BC51-BD1F6C306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Domácí mazlíčci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Péče o živočichy v zajetí 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Víte že, když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pustíte vánočního kapra do řeky nebo do rybníku, tak umře? Protože je chován v zajetí, v chovných rybnících, kde ho krmí a starají se o </a:t>
            </a:r>
            <a:r>
              <a:rPr lang="cs-CZ" smtClean="0"/>
              <a:t>něj lidé, </a:t>
            </a:r>
            <a:r>
              <a:rPr lang="cs-CZ" dirty="0" smtClean="0"/>
              <a:t>a jesliže se dostane do volné přírody, tak se není schopen sám o sebe postarat.</a:t>
            </a:r>
          </a:p>
          <a:p>
            <a:r>
              <a:rPr lang="cs-CZ" dirty="0" smtClean="0"/>
              <a:t>To samé je i s domácími zvířátky, jako je napřídklad křeček, morče, králíček, papušek, had, potkan nebo i myš.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85794"/>
            <a:ext cx="4929222" cy="58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smtClean="0"/>
              <a:t>Říct rodičům, </a:t>
            </a:r>
            <a:r>
              <a:rPr lang="cs-CZ" dirty="0" smtClean="0"/>
              <a:t>jaké by jsi  si přál/a domací zvířátko.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Musíš si být jist/á, jestli zvířátko opravdu chceš a budeš se o něj starat, ikdyž se ti zrovna nebude chtít.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Zvířátko se stane členem vaší rodiny, a budeš se muset k němu také tak chovat – dávat mu pravidelně jíst a pít, udržovat ho v čistotě a to i jeho bydlení.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Také potřebuje pocit bezpečí a tvoji lásku.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Nejprve musíš zjistit, jak se o zvířátko starat, co je pro něj nejlepší.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Připravit mu, kde bude bydlet, aby tam mělo misky, pítko, podestýlku atd. A až pak si můžeš zvířátko domů pořídit.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2910" y="357166"/>
            <a:ext cx="831509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 musíte udělat, než si nějaké domácí zvířátko</a:t>
            </a:r>
          </a:p>
          <a:p>
            <a:pPr algn="ctr"/>
            <a:r>
              <a:rPr lang="cs-CZ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</a:t>
            </a:r>
            <a:r>
              <a:rPr lang="cs-CZ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ořídíte?</a:t>
            </a:r>
            <a:endParaRPr lang="cs-CZ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92868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Musíš se o mě umět starat, když mě chceš!!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4386283" cy="33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Šablona č. 19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sz="280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30.12.2010</a:t>
            </a:r>
            <a:endParaRPr lang="cs-CZ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Obrázky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244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Jmění</vt:lpstr>
      <vt:lpstr>Péče o živočichy v zajetí </vt:lpstr>
      <vt:lpstr>Víte že, když</vt:lpstr>
      <vt:lpstr>Slide 3</vt:lpstr>
      <vt:lpstr>Musíš se o mě umět starat, když mě chceš!!</vt:lpstr>
      <vt:lpstr>Šablona č.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živočichy v z jajetí </dc:title>
  <dc:creator>Ivona</dc:creator>
  <cp:lastModifiedBy>Květuše</cp:lastModifiedBy>
  <cp:revision>8</cp:revision>
  <dcterms:created xsi:type="dcterms:W3CDTF">2010-12-29T16:04:53Z</dcterms:created>
  <dcterms:modified xsi:type="dcterms:W3CDTF">2011-01-01T08:44:52Z</dcterms:modified>
</cp:coreProperties>
</file>