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F7E0-8F04-47F6-9D2F-7F04B667978A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44BB-8B93-435A-A177-C166753EBE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F7E0-8F04-47F6-9D2F-7F04B667978A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44BB-8B93-435A-A177-C166753EBE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F7E0-8F04-47F6-9D2F-7F04B667978A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44BB-8B93-435A-A177-C166753EBE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F7E0-8F04-47F6-9D2F-7F04B667978A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44BB-8B93-435A-A177-C166753EBE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F7E0-8F04-47F6-9D2F-7F04B667978A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44BB-8B93-435A-A177-C166753EBE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F7E0-8F04-47F6-9D2F-7F04B667978A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44BB-8B93-435A-A177-C166753EBE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F7E0-8F04-47F6-9D2F-7F04B667978A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44BB-8B93-435A-A177-C166753EBE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F7E0-8F04-47F6-9D2F-7F04B667978A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44BB-8B93-435A-A177-C166753EBE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F7E0-8F04-47F6-9D2F-7F04B667978A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44BB-8B93-435A-A177-C166753EBE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F7E0-8F04-47F6-9D2F-7F04B667978A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44BB-8B93-435A-A177-C166753EBE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F7E0-8F04-47F6-9D2F-7F04B667978A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44BB-8B93-435A-A177-C166753EBE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C9F7E0-8F04-47F6-9D2F-7F04B667978A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C744BB-8B93-435A-A177-C166753EBE1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zistromy.cz/cz/hry-a-zabav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cs-CZ" sz="9600" dirty="0" smtClean="0">
                <a:solidFill>
                  <a:srgbClr val="FFFF00"/>
                </a:solidFill>
              </a:rPr>
              <a:t>LESNICTVÍ</a:t>
            </a:r>
            <a:endParaRPr lang="cs-CZ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606" y="620688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558702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FFFF00"/>
                </a:solidFill>
              </a:rPr>
              <a:t>Těžba dřeva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1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9" y="4372168"/>
            <a:ext cx="64087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FFFF00"/>
                </a:solidFill>
              </a:rPr>
              <a:t>Využití dřeva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071" y="692696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558702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FFFF00"/>
                </a:solidFill>
              </a:rPr>
              <a:t>Myslivost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040560" cy="590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rgbClr val="FF0000"/>
                </a:solidFill>
                <a:hlinkClick r:id="rId3"/>
              </a:rPr>
              <a:t>www.mezistromy.cz/cz/hry-a-zabava</a:t>
            </a:r>
            <a:r>
              <a:rPr lang="cs-CZ" sz="1600" dirty="0" smtClean="0">
                <a:solidFill>
                  <a:srgbClr val="FF0000"/>
                </a:solidFill>
              </a:rPr>
              <a:t/>
            </a:r>
            <a:br>
              <a:rPr lang="cs-CZ" sz="1600" dirty="0" smtClean="0">
                <a:solidFill>
                  <a:srgbClr val="FF0000"/>
                </a:solidFill>
              </a:rPr>
            </a:b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1400" dirty="0"/>
              <a:t>http://www.mezistromy.cz</a:t>
            </a:r>
            <a:r>
              <a:rPr lang="cs-CZ" sz="1400" dirty="0" smtClean="0"/>
              <a:t>/</a:t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Šablona č.14</a:t>
            </a:r>
            <a:b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Vypracovala: Květuše Vendégová</a:t>
            </a:r>
            <a:b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4.ročník ZŠ</a:t>
            </a:r>
            <a:b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Přírodověda</a:t>
            </a:r>
            <a:b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Lesnictví. Jak se staráme o les. Život stromu. Ochrana lesa. Hospodaření v lese. Využití dřeva.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 Brainstorming.</a:t>
            </a:r>
            <a:b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Test znalostí.</a:t>
            </a:r>
          </a:p>
          <a:p>
            <a: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ZŠ a MŠ Višňová</a:t>
            </a:r>
            <a:b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9.10.2011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48" y="764704"/>
            <a:ext cx="6965843" cy="522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4549" y="4372168"/>
            <a:ext cx="71712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dirty="0">
                <a:solidFill>
                  <a:srgbClr val="FFFF00"/>
                </a:solidFill>
              </a:rPr>
              <a:t>Jak se o les staráme, tak se les postará o ná</a:t>
            </a:r>
            <a:r>
              <a:rPr lang="pt-BR" sz="4400" dirty="0">
                <a:solidFill>
                  <a:srgbClr val="FFFF00"/>
                </a:solidFill>
              </a:rPr>
              <a:t>s</a:t>
            </a:r>
            <a:r>
              <a:rPr lang="pt-BR" dirty="0"/>
              <a:t/>
            </a:r>
            <a:br>
              <a:rPr lang="pt-BR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0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692696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1901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dirty="0" smtClean="0">
                <a:solidFill>
                  <a:srgbClr val="FFFF00"/>
                </a:solidFill>
              </a:rPr>
              <a:t>Domov velkého množství rostlin a živočichů.</a:t>
            </a:r>
            <a:br>
              <a:rPr lang="cs-CZ" sz="2400" dirty="0" smtClean="0">
                <a:solidFill>
                  <a:srgbClr val="FFFF00"/>
                </a:solidFill>
              </a:rPr>
            </a:br>
            <a:r>
              <a:rPr lang="cs-CZ" sz="2400" dirty="0" smtClean="0">
                <a:solidFill>
                  <a:srgbClr val="FFFF00"/>
                </a:solidFill>
              </a:rPr>
              <a:t>Hospodářské využití – trvale udržitelný zdroj</a:t>
            </a:r>
            <a:br>
              <a:rPr lang="cs-CZ" sz="2400" dirty="0" smtClean="0">
                <a:solidFill>
                  <a:srgbClr val="FFFF00"/>
                </a:solidFill>
              </a:rPr>
            </a:br>
            <a:r>
              <a:rPr lang="cs-CZ" sz="2400" dirty="0" smtClean="0">
                <a:solidFill>
                  <a:srgbClr val="FFFF00"/>
                </a:solidFill>
              </a:rPr>
              <a:t>Rekreace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74" y="620688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680674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smtClean="0">
                <a:solidFill>
                  <a:srgbClr val="FFFF00"/>
                </a:solidFill>
              </a:rPr>
              <a:t>Pěstování lesa</a:t>
            </a:r>
            <a:endParaRPr lang="cs-CZ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107" y="702500"/>
            <a:ext cx="66247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2107" y="4372168"/>
            <a:ext cx="664623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FFFF00"/>
                </a:solidFill>
              </a:rPr>
              <a:t>Obnova lesa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696744" cy="502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66967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FFFF00"/>
                </a:solidFill>
              </a:rPr>
              <a:t>Výchova lesa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875" y="692696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8875" y="4372168"/>
            <a:ext cx="685800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FFFF00"/>
                </a:solidFill>
              </a:rPr>
              <a:t>Život stromu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692696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3" y="4372168"/>
            <a:ext cx="66247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>
                <a:solidFill>
                  <a:srgbClr val="FFFF00"/>
                </a:solidFill>
              </a:rPr>
              <a:t>Ochrana lesa</a:t>
            </a:r>
            <a:br>
              <a:rPr lang="cs-CZ" sz="4400" dirty="0" smtClean="0">
                <a:solidFill>
                  <a:srgbClr val="FFFF00"/>
                </a:solidFill>
              </a:rPr>
            </a:br>
            <a:r>
              <a:rPr lang="cs-CZ" sz="4400" dirty="0" smtClean="0">
                <a:solidFill>
                  <a:srgbClr val="FFFF00"/>
                </a:solidFill>
              </a:rPr>
              <a:t/>
            </a:r>
            <a:br>
              <a:rPr lang="cs-CZ" sz="4400" dirty="0" smtClean="0">
                <a:solidFill>
                  <a:srgbClr val="FFFF00"/>
                </a:solidFill>
              </a:rPr>
            </a:br>
            <a:endParaRPr lang="cs-CZ" sz="44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FFFF00"/>
                </a:solidFill>
              </a:rPr>
              <a:t>Bekyně mniška                          Lýkožrout</a:t>
            </a:r>
          </a:p>
          <a:p>
            <a:pPr marL="45720" indent="0">
              <a:buNone/>
            </a:pPr>
            <a:r>
              <a:rPr lang="cs-CZ" sz="2000" dirty="0" smtClean="0">
                <a:solidFill>
                  <a:srgbClr val="FFFF00"/>
                </a:solidFill>
              </a:rPr>
              <a:t>                                                     smrkový</a:t>
            </a:r>
            <a:endParaRPr lang="cs-CZ" sz="2000" dirty="0">
              <a:solidFill>
                <a:srgbClr val="FFFF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7345" y="748088"/>
            <a:ext cx="1584176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1101282" cy="126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8776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7" y="4372168"/>
            <a:ext cx="61206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FFFF00"/>
                </a:solidFill>
              </a:rPr>
              <a:t>Hospodaření v lese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</TotalTime>
  <Words>52</Words>
  <Application>Microsoft Office PowerPoint</Application>
  <PresentationFormat>Předvádění na obrazovce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Georgia</vt:lpstr>
      <vt:lpstr>Trebuchet MS</vt:lpstr>
      <vt:lpstr>Aerodynamika</vt:lpstr>
      <vt:lpstr>LESNICTVÍ</vt:lpstr>
      <vt:lpstr>Jak se o les staráme, tak se les postará o nás </vt:lpstr>
      <vt:lpstr>Domov velkého množství rostlin a živočichů. Hospodářské využití – trvale udržitelný zdroj Rekreace</vt:lpstr>
      <vt:lpstr>Pěstování lesa</vt:lpstr>
      <vt:lpstr>Obnova lesa</vt:lpstr>
      <vt:lpstr>Výchova lesa</vt:lpstr>
      <vt:lpstr>Život stromu</vt:lpstr>
      <vt:lpstr>Ochrana lesa  </vt:lpstr>
      <vt:lpstr>Hospodaření v lese</vt:lpstr>
      <vt:lpstr>Těžba dřeva</vt:lpstr>
      <vt:lpstr>Využití dřeva</vt:lpstr>
      <vt:lpstr>Myslivost</vt:lpstr>
      <vt:lpstr>http://www.mezistromy.cz/cz/hry-a-zabava </vt:lpstr>
      <vt:lpstr>http://www.mezistromy.cz/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k.vendegova</dc:creator>
  <cp:lastModifiedBy>Peter Stanka</cp:lastModifiedBy>
  <cp:revision>18</cp:revision>
  <dcterms:created xsi:type="dcterms:W3CDTF">2011-11-22T11:33:10Z</dcterms:created>
  <dcterms:modified xsi:type="dcterms:W3CDTF">2015-11-01T07:51:12Z</dcterms:modified>
</cp:coreProperties>
</file>