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8"/>
  </p:notesMasterIdLst>
  <p:sldIdLst>
    <p:sldId id="266" r:id="rId2"/>
    <p:sldId id="268" r:id="rId3"/>
    <p:sldId id="269" r:id="rId4"/>
    <p:sldId id="270" r:id="rId5"/>
    <p:sldId id="271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9A44-1C7A-4280-AB5C-486A51015F86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E25918-BE42-4BE8-843A-ABEACE309862}">
      <dgm:prSet phldrT="[Text]"/>
      <dgm:spPr/>
      <dgm:t>
        <a:bodyPr/>
        <a:lstStyle/>
        <a:p>
          <a:r>
            <a:rPr lang="cs-CZ" dirty="0" smtClean="0"/>
            <a:t>Luštěniny</a:t>
          </a:r>
          <a:endParaRPr lang="cs-CZ" dirty="0"/>
        </a:p>
      </dgm:t>
    </dgm:pt>
    <dgm:pt modelId="{9E53B145-70F6-4FFE-A95E-45C54BC2CAF5}" type="parTrans" cxnId="{F6100C86-CC12-4A12-B3EB-087D100F4284}">
      <dgm:prSet/>
      <dgm:spPr/>
      <dgm:t>
        <a:bodyPr/>
        <a:lstStyle/>
        <a:p>
          <a:endParaRPr lang="cs-CZ"/>
        </a:p>
      </dgm:t>
    </dgm:pt>
    <dgm:pt modelId="{D64FA36B-C347-4216-A2B1-50CFD899AE90}" type="sibTrans" cxnId="{F6100C86-CC12-4A12-B3EB-087D100F4284}">
      <dgm:prSet/>
      <dgm:spPr/>
      <dgm:t>
        <a:bodyPr/>
        <a:lstStyle/>
        <a:p>
          <a:endParaRPr lang="cs-CZ"/>
        </a:p>
      </dgm:t>
    </dgm:pt>
    <dgm:pt modelId="{72585F84-2337-4206-BFFF-664297C87A6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/>
            <a:t>Hrách </a:t>
          </a:r>
          <a:endParaRPr lang="cs-CZ" dirty="0"/>
        </a:p>
      </dgm:t>
    </dgm:pt>
    <dgm:pt modelId="{A6920121-CA41-4237-A894-218FB6420885}" type="parTrans" cxnId="{8E29D724-4AFA-4E2C-9158-FF13EC1FD906}">
      <dgm:prSet/>
      <dgm:spPr/>
      <dgm:t>
        <a:bodyPr/>
        <a:lstStyle/>
        <a:p>
          <a:endParaRPr lang="cs-CZ"/>
        </a:p>
      </dgm:t>
    </dgm:pt>
    <dgm:pt modelId="{6E9C16EB-B7F8-4E4F-B55E-17851EBEF469}" type="sibTrans" cxnId="{8E29D724-4AFA-4E2C-9158-FF13EC1FD906}">
      <dgm:prSet/>
      <dgm:spPr/>
      <dgm:t>
        <a:bodyPr/>
        <a:lstStyle/>
        <a:p>
          <a:endParaRPr lang="cs-CZ"/>
        </a:p>
      </dgm:t>
    </dgm:pt>
    <dgm:pt modelId="{4EE21995-BDD9-4BA2-8048-BB9A37C790AF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 dirty="0" smtClean="0"/>
            <a:t>fazole</a:t>
          </a:r>
          <a:endParaRPr lang="cs-CZ" dirty="0"/>
        </a:p>
      </dgm:t>
    </dgm:pt>
    <dgm:pt modelId="{8DC51BAD-A645-4B50-BC17-E22814822A61}" type="parTrans" cxnId="{0F6ACB99-ABE6-4E75-8F4A-69F3E72CEE0B}">
      <dgm:prSet/>
      <dgm:spPr/>
      <dgm:t>
        <a:bodyPr/>
        <a:lstStyle/>
        <a:p>
          <a:endParaRPr lang="cs-CZ"/>
        </a:p>
      </dgm:t>
    </dgm:pt>
    <dgm:pt modelId="{5197E02E-B00F-40CE-8BBB-E5B293168CDC}" type="sibTrans" cxnId="{0F6ACB99-ABE6-4E75-8F4A-69F3E72CEE0B}">
      <dgm:prSet/>
      <dgm:spPr/>
      <dgm:t>
        <a:bodyPr/>
        <a:lstStyle/>
        <a:p>
          <a:endParaRPr lang="cs-CZ"/>
        </a:p>
      </dgm:t>
    </dgm:pt>
    <dgm:pt modelId="{7B49B2D9-24A9-42F1-995C-2001FDCB222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 dirty="0" smtClean="0"/>
            <a:t>čočka</a:t>
          </a:r>
          <a:endParaRPr lang="cs-CZ" dirty="0"/>
        </a:p>
      </dgm:t>
    </dgm:pt>
    <dgm:pt modelId="{7FBDF077-458F-422D-91D0-30DB12CE438A}" type="parTrans" cxnId="{611349BA-F9C4-4865-88D6-4E4BA3FAF7F2}">
      <dgm:prSet/>
      <dgm:spPr/>
      <dgm:t>
        <a:bodyPr/>
        <a:lstStyle/>
        <a:p>
          <a:endParaRPr lang="cs-CZ"/>
        </a:p>
      </dgm:t>
    </dgm:pt>
    <dgm:pt modelId="{ECD269E8-4D60-4A1C-BF84-03FCD933FEC2}" type="sibTrans" cxnId="{611349BA-F9C4-4865-88D6-4E4BA3FAF7F2}">
      <dgm:prSet/>
      <dgm:spPr/>
      <dgm:t>
        <a:bodyPr/>
        <a:lstStyle/>
        <a:p>
          <a:endParaRPr lang="cs-CZ"/>
        </a:p>
      </dgm:t>
    </dgm:pt>
    <dgm:pt modelId="{74487832-7E1F-4394-9AD8-0AEAE2ADDC97}" type="pres">
      <dgm:prSet presAssocID="{C4CA9A44-1C7A-4280-AB5C-486A51015F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E8688F1-F444-4E09-9E84-8C5D0A742778}" type="pres">
      <dgm:prSet presAssocID="{7AE25918-BE42-4BE8-843A-ABEACE309862}" presName="vertOne" presStyleCnt="0"/>
      <dgm:spPr/>
    </dgm:pt>
    <dgm:pt modelId="{B6485BC6-79E2-4278-8E5F-A2CB4828739E}" type="pres">
      <dgm:prSet presAssocID="{7AE25918-BE42-4BE8-843A-ABEACE309862}" presName="txOne" presStyleLbl="node0" presStyleIdx="0" presStyleCnt="1" custScaleY="2067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FDF31C5-53F4-4CE9-8AFC-B2ACAA0F1DFB}" type="pres">
      <dgm:prSet presAssocID="{7AE25918-BE42-4BE8-843A-ABEACE309862}" presName="parTransOne" presStyleCnt="0"/>
      <dgm:spPr/>
    </dgm:pt>
    <dgm:pt modelId="{E71DF993-8E91-4055-9338-50D361D9D660}" type="pres">
      <dgm:prSet presAssocID="{7AE25918-BE42-4BE8-843A-ABEACE309862}" presName="horzOne" presStyleCnt="0"/>
      <dgm:spPr/>
    </dgm:pt>
    <dgm:pt modelId="{DE72BA76-A2E6-4617-B49C-5DAAA13C4CA9}" type="pres">
      <dgm:prSet presAssocID="{72585F84-2337-4206-BFFF-664297C87A63}" presName="vertTwo" presStyleCnt="0"/>
      <dgm:spPr/>
    </dgm:pt>
    <dgm:pt modelId="{ED9622F6-B4F4-4609-A3D1-2911FD1634BD}" type="pres">
      <dgm:prSet presAssocID="{72585F84-2337-4206-BFFF-664297C87A6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D6522C-DEA7-4B4E-8F5D-447301C69D7A}" type="pres">
      <dgm:prSet presAssocID="{72585F84-2337-4206-BFFF-664297C87A63}" presName="horzTwo" presStyleCnt="0"/>
      <dgm:spPr/>
    </dgm:pt>
    <dgm:pt modelId="{0EA1FA0A-E208-4448-A1A3-F0752483E881}" type="pres">
      <dgm:prSet presAssocID="{6E9C16EB-B7F8-4E4F-B55E-17851EBEF469}" presName="sibSpaceTwo" presStyleCnt="0"/>
      <dgm:spPr/>
    </dgm:pt>
    <dgm:pt modelId="{A21F4FD3-001E-4698-84A4-A3D352F89719}" type="pres">
      <dgm:prSet presAssocID="{4EE21995-BDD9-4BA2-8048-BB9A37C790AF}" presName="vertTwo" presStyleCnt="0"/>
      <dgm:spPr/>
    </dgm:pt>
    <dgm:pt modelId="{81D6D952-32C2-4D0A-AB25-91FB3A211EB4}" type="pres">
      <dgm:prSet presAssocID="{4EE21995-BDD9-4BA2-8048-BB9A37C790AF}" presName="txTwo" presStyleLbl="node2" presStyleIdx="1" presStyleCnt="3" custLinFactNeighborX="-57" custLinFactNeighborY="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565E24-8225-4706-86BB-F47B05D5AD07}" type="pres">
      <dgm:prSet presAssocID="{4EE21995-BDD9-4BA2-8048-BB9A37C790AF}" presName="horzTwo" presStyleCnt="0"/>
      <dgm:spPr/>
    </dgm:pt>
    <dgm:pt modelId="{373F29D8-5CE4-42E7-9ABD-5F5F8E4D2852}" type="pres">
      <dgm:prSet presAssocID="{5197E02E-B00F-40CE-8BBB-E5B293168CDC}" presName="sibSpaceTwo" presStyleCnt="0"/>
      <dgm:spPr/>
    </dgm:pt>
    <dgm:pt modelId="{BFA5355C-DC49-46C4-B988-0BE2710FB84D}" type="pres">
      <dgm:prSet presAssocID="{7B49B2D9-24A9-42F1-995C-2001FDCB222A}" presName="vertTwo" presStyleCnt="0"/>
      <dgm:spPr/>
    </dgm:pt>
    <dgm:pt modelId="{FA7D331E-E404-4E42-BE62-4AD5D5514095}" type="pres">
      <dgm:prSet presAssocID="{7B49B2D9-24A9-42F1-995C-2001FDCB222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FC3497A-8E7C-479D-B849-76FF963C8EA2}" type="pres">
      <dgm:prSet presAssocID="{7B49B2D9-24A9-42F1-995C-2001FDCB222A}" presName="horzTwo" presStyleCnt="0"/>
      <dgm:spPr/>
    </dgm:pt>
  </dgm:ptLst>
  <dgm:cxnLst>
    <dgm:cxn modelId="{0F6ACB99-ABE6-4E75-8F4A-69F3E72CEE0B}" srcId="{7AE25918-BE42-4BE8-843A-ABEACE309862}" destId="{4EE21995-BDD9-4BA2-8048-BB9A37C790AF}" srcOrd="1" destOrd="0" parTransId="{8DC51BAD-A645-4B50-BC17-E22814822A61}" sibTransId="{5197E02E-B00F-40CE-8BBB-E5B293168CDC}"/>
    <dgm:cxn modelId="{3032F5F0-6D66-4E81-B1CE-DD11106A18C9}" type="presOf" srcId="{C4CA9A44-1C7A-4280-AB5C-486A51015F86}" destId="{74487832-7E1F-4394-9AD8-0AEAE2ADDC97}" srcOrd="0" destOrd="0" presId="urn:microsoft.com/office/officeart/2005/8/layout/hierarchy4"/>
    <dgm:cxn modelId="{8E29D724-4AFA-4E2C-9158-FF13EC1FD906}" srcId="{7AE25918-BE42-4BE8-843A-ABEACE309862}" destId="{72585F84-2337-4206-BFFF-664297C87A63}" srcOrd="0" destOrd="0" parTransId="{A6920121-CA41-4237-A894-218FB6420885}" sibTransId="{6E9C16EB-B7F8-4E4F-B55E-17851EBEF469}"/>
    <dgm:cxn modelId="{011BF064-7B15-4BE5-B147-DC1C0FEA40D9}" type="presOf" srcId="{7AE25918-BE42-4BE8-843A-ABEACE309862}" destId="{B6485BC6-79E2-4278-8E5F-A2CB4828739E}" srcOrd="0" destOrd="0" presId="urn:microsoft.com/office/officeart/2005/8/layout/hierarchy4"/>
    <dgm:cxn modelId="{F6100C86-CC12-4A12-B3EB-087D100F4284}" srcId="{C4CA9A44-1C7A-4280-AB5C-486A51015F86}" destId="{7AE25918-BE42-4BE8-843A-ABEACE309862}" srcOrd="0" destOrd="0" parTransId="{9E53B145-70F6-4FFE-A95E-45C54BC2CAF5}" sibTransId="{D64FA36B-C347-4216-A2B1-50CFD899AE90}"/>
    <dgm:cxn modelId="{AA41AC33-9EEC-4B29-A081-BB0A37B3A188}" type="presOf" srcId="{72585F84-2337-4206-BFFF-664297C87A63}" destId="{ED9622F6-B4F4-4609-A3D1-2911FD1634BD}" srcOrd="0" destOrd="0" presId="urn:microsoft.com/office/officeart/2005/8/layout/hierarchy4"/>
    <dgm:cxn modelId="{B4ACE110-B60D-47AE-9195-0DCADDEDB8F6}" type="presOf" srcId="{7B49B2D9-24A9-42F1-995C-2001FDCB222A}" destId="{FA7D331E-E404-4E42-BE62-4AD5D5514095}" srcOrd="0" destOrd="0" presId="urn:microsoft.com/office/officeart/2005/8/layout/hierarchy4"/>
    <dgm:cxn modelId="{03CE9560-9ADB-47E5-9B6A-FD20D45E4971}" type="presOf" srcId="{4EE21995-BDD9-4BA2-8048-BB9A37C790AF}" destId="{81D6D952-32C2-4D0A-AB25-91FB3A211EB4}" srcOrd="0" destOrd="0" presId="urn:microsoft.com/office/officeart/2005/8/layout/hierarchy4"/>
    <dgm:cxn modelId="{611349BA-F9C4-4865-88D6-4E4BA3FAF7F2}" srcId="{7AE25918-BE42-4BE8-843A-ABEACE309862}" destId="{7B49B2D9-24A9-42F1-995C-2001FDCB222A}" srcOrd="2" destOrd="0" parTransId="{7FBDF077-458F-422D-91D0-30DB12CE438A}" sibTransId="{ECD269E8-4D60-4A1C-BF84-03FCD933FEC2}"/>
    <dgm:cxn modelId="{11F2C795-1B02-4DA1-80B0-9F17C1097DA4}" type="presParOf" srcId="{74487832-7E1F-4394-9AD8-0AEAE2ADDC97}" destId="{7E8688F1-F444-4E09-9E84-8C5D0A742778}" srcOrd="0" destOrd="0" presId="urn:microsoft.com/office/officeart/2005/8/layout/hierarchy4"/>
    <dgm:cxn modelId="{B8CEADCF-068B-4678-8CBD-9D80244E2D25}" type="presParOf" srcId="{7E8688F1-F444-4E09-9E84-8C5D0A742778}" destId="{B6485BC6-79E2-4278-8E5F-A2CB4828739E}" srcOrd="0" destOrd="0" presId="urn:microsoft.com/office/officeart/2005/8/layout/hierarchy4"/>
    <dgm:cxn modelId="{14DFF367-01E7-472C-B275-B372E491D44B}" type="presParOf" srcId="{7E8688F1-F444-4E09-9E84-8C5D0A742778}" destId="{3FDF31C5-53F4-4CE9-8AFC-B2ACAA0F1DFB}" srcOrd="1" destOrd="0" presId="urn:microsoft.com/office/officeart/2005/8/layout/hierarchy4"/>
    <dgm:cxn modelId="{CA8776C5-593F-4770-B426-F412915A10EC}" type="presParOf" srcId="{7E8688F1-F444-4E09-9E84-8C5D0A742778}" destId="{E71DF993-8E91-4055-9338-50D361D9D660}" srcOrd="2" destOrd="0" presId="urn:microsoft.com/office/officeart/2005/8/layout/hierarchy4"/>
    <dgm:cxn modelId="{26709498-C6C0-48C3-BC7B-2C7BECA13AAD}" type="presParOf" srcId="{E71DF993-8E91-4055-9338-50D361D9D660}" destId="{DE72BA76-A2E6-4617-B49C-5DAAA13C4CA9}" srcOrd="0" destOrd="0" presId="urn:microsoft.com/office/officeart/2005/8/layout/hierarchy4"/>
    <dgm:cxn modelId="{09055764-8969-4867-A199-12DFB9C84CDE}" type="presParOf" srcId="{DE72BA76-A2E6-4617-B49C-5DAAA13C4CA9}" destId="{ED9622F6-B4F4-4609-A3D1-2911FD1634BD}" srcOrd="0" destOrd="0" presId="urn:microsoft.com/office/officeart/2005/8/layout/hierarchy4"/>
    <dgm:cxn modelId="{E8D868D3-0C82-4134-83D6-ACBF5DFA8B98}" type="presParOf" srcId="{DE72BA76-A2E6-4617-B49C-5DAAA13C4CA9}" destId="{54D6522C-DEA7-4B4E-8F5D-447301C69D7A}" srcOrd="1" destOrd="0" presId="urn:microsoft.com/office/officeart/2005/8/layout/hierarchy4"/>
    <dgm:cxn modelId="{49C721AE-2EB9-4E85-AB35-2C0834EDD04D}" type="presParOf" srcId="{E71DF993-8E91-4055-9338-50D361D9D660}" destId="{0EA1FA0A-E208-4448-A1A3-F0752483E881}" srcOrd="1" destOrd="0" presId="urn:microsoft.com/office/officeart/2005/8/layout/hierarchy4"/>
    <dgm:cxn modelId="{41F7FD2D-EA64-43C6-A6DF-A27EC5E0A339}" type="presParOf" srcId="{E71DF993-8E91-4055-9338-50D361D9D660}" destId="{A21F4FD3-001E-4698-84A4-A3D352F89719}" srcOrd="2" destOrd="0" presId="urn:microsoft.com/office/officeart/2005/8/layout/hierarchy4"/>
    <dgm:cxn modelId="{C4EBA362-82E2-4A5C-A118-426F994EE40C}" type="presParOf" srcId="{A21F4FD3-001E-4698-84A4-A3D352F89719}" destId="{81D6D952-32C2-4D0A-AB25-91FB3A211EB4}" srcOrd="0" destOrd="0" presId="urn:microsoft.com/office/officeart/2005/8/layout/hierarchy4"/>
    <dgm:cxn modelId="{B1032505-C22E-41DA-83CC-D25D1199DE55}" type="presParOf" srcId="{A21F4FD3-001E-4698-84A4-A3D352F89719}" destId="{66565E24-8225-4706-86BB-F47B05D5AD07}" srcOrd="1" destOrd="0" presId="urn:microsoft.com/office/officeart/2005/8/layout/hierarchy4"/>
    <dgm:cxn modelId="{7084618A-5621-46CE-B3FE-8E7C2FB72CC1}" type="presParOf" srcId="{E71DF993-8E91-4055-9338-50D361D9D660}" destId="{373F29D8-5CE4-42E7-9ABD-5F5F8E4D2852}" srcOrd="3" destOrd="0" presId="urn:microsoft.com/office/officeart/2005/8/layout/hierarchy4"/>
    <dgm:cxn modelId="{EE9C670E-8591-49D2-8F20-D382BE2F1234}" type="presParOf" srcId="{E71DF993-8E91-4055-9338-50D361D9D660}" destId="{BFA5355C-DC49-46C4-B988-0BE2710FB84D}" srcOrd="4" destOrd="0" presId="urn:microsoft.com/office/officeart/2005/8/layout/hierarchy4"/>
    <dgm:cxn modelId="{A44F8469-963E-4C82-AB79-623BD2AE9C6E}" type="presParOf" srcId="{BFA5355C-DC49-46C4-B988-0BE2710FB84D}" destId="{FA7D331E-E404-4E42-BE62-4AD5D5514095}" srcOrd="0" destOrd="0" presId="urn:microsoft.com/office/officeart/2005/8/layout/hierarchy4"/>
    <dgm:cxn modelId="{DD4AC490-66D6-466B-A66F-1F27A36D61EA}" type="presParOf" srcId="{BFA5355C-DC49-46C4-B988-0BE2710FB84D}" destId="{0FC3497A-8E7C-479D-B849-76FF963C8EA2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F5F61-7D92-4D16-9668-79C1200A76D4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B833C5-9F25-42C3-8040-1E19E34DB9C4}">
      <dgm:prSet phldrT="[Text]"/>
      <dgm:spPr/>
      <dgm:t>
        <a:bodyPr/>
        <a:lstStyle/>
        <a:p>
          <a:r>
            <a:rPr lang="cs-CZ" dirty="0" smtClean="0"/>
            <a:t>Hrách</a:t>
          </a:r>
          <a:endParaRPr lang="cs-CZ" dirty="0"/>
        </a:p>
      </dgm:t>
    </dgm:pt>
    <dgm:pt modelId="{7D48BD2C-7967-4B02-AEF1-640851AB0EA3}" type="parTrans" cxnId="{43D33588-44E5-449D-8DC6-67912AAE6802}">
      <dgm:prSet/>
      <dgm:spPr/>
      <dgm:t>
        <a:bodyPr/>
        <a:lstStyle/>
        <a:p>
          <a:endParaRPr lang="cs-CZ"/>
        </a:p>
      </dgm:t>
    </dgm:pt>
    <dgm:pt modelId="{829A0CCA-37D5-4AAC-8B86-80A2074D6D3E}" type="sibTrans" cxnId="{43D33588-44E5-449D-8DC6-67912AAE6802}">
      <dgm:prSet/>
      <dgm:spPr/>
      <dgm:t>
        <a:bodyPr/>
        <a:lstStyle/>
        <a:p>
          <a:endParaRPr lang="cs-CZ"/>
        </a:p>
      </dgm:t>
    </dgm:pt>
    <dgm:pt modelId="{250BDD26-02C5-4988-BEBB-CE3C929B7F68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CB0BF0F-076B-4F32-A7D9-E5C6A9E1F92C}" type="parTrans" cxnId="{71760D3C-6291-4875-BF97-87F2A5306699}">
      <dgm:prSet/>
      <dgm:spPr/>
      <dgm:t>
        <a:bodyPr/>
        <a:lstStyle/>
        <a:p>
          <a:endParaRPr lang="cs-CZ"/>
        </a:p>
      </dgm:t>
    </dgm:pt>
    <dgm:pt modelId="{A8B4B8C2-3678-4D65-912D-A7F4CF769950}" type="sibTrans" cxnId="{71760D3C-6291-4875-BF97-87F2A5306699}">
      <dgm:prSet/>
      <dgm:spPr/>
      <dgm:t>
        <a:bodyPr/>
        <a:lstStyle/>
        <a:p>
          <a:endParaRPr lang="cs-CZ"/>
        </a:p>
      </dgm:t>
    </dgm:pt>
    <dgm:pt modelId="{11B4412C-BEA7-4266-A6CD-BD8F4D6C0496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8C314AE-B791-4724-8DD9-8BFC8D4D3127}" type="parTrans" cxnId="{3A97A146-F382-4F7F-84C0-1253ECFC2599}">
      <dgm:prSet/>
      <dgm:spPr/>
      <dgm:t>
        <a:bodyPr/>
        <a:lstStyle/>
        <a:p>
          <a:endParaRPr lang="cs-CZ"/>
        </a:p>
      </dgm:t>
    </dgm:pt>
    <dgm:pt modelId="{FB317FA8-93E2-4D29-8155-B18BBACE0684}" type="sibTrans" cxnId="{3A97A146-F382-4F7F-84C0-1253ECFC2599}">
      <dgm:prSet/>
      <dgm:spPr/>
      <dgm:t>
        <a:bodyPr/>
        <a:lstStyle/>
        <a:p>
          <a:endParaRPr lang="cs-CZ"/>
        </a:p>
      </dgm:t>
    </dgm:pt>
    <dgm:pt modelId="{2952ADC0-C169-43B5-B7E5-2F318675464D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087B63ED-CB1E-404F-A745-18771583C36A}" type="parTrans" cxnId="{02BB67E9-8514-4B94-92D5-04EA13980663}">
      <dgm:prSet/>
      <dgm:spPr/>
      <dgm:t>
        <a:bodyPr/>
        <a:lstStyle/>
        <a:p>
          <a:endParaRPr lang="cs-CZ"/>
        </a:p>
      </dgm:t>
    </dgm:pt>
    <dgm:pt modelId="{B54533CE-D62D-407D-8B4E-5D6958034499}" type="sibTrans" cxnId="{02BB67E9-8514-4B94-92D5-04EA13980663}">
      <dgm:prSet/>
      <dgm:spPr/>
      <dgm:t>
        <a:bodyPr/>
        <a:lstStyle/>
        <a:p>
          <a:endParaRPr lang="cs-CZ"/>
        </a:p>
      </dgm:t>
    </dgm:pt>
    <dgm:pt modelId="{2DE96C99-922A-4F44-91BD-A72D74A25DF5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87017BF-D3A5-42CD-A1D9-21D01976EECD}" type="parTrans" cxnId="{9BFC16EB-F217-4F09-AC77-65F7C68D2171}">
      <dgm:prSet/>
      <dgm:spPr/>
      <dgm:t>
        <a:bodyPr/>
        <a:lstStyle/>
        <a:p>
          <a:endParaRPr lang="cs-CZ"/>
        </a:p>
      </dgm:t>
    </dgm:pt>
    <dgm:pt modelId="{D691381C-9C16-4808-9952-DF53BB51F5F3}" type="sibTrans" cxnId="{9BFC16EB-F217-4F09-AC77-65F7C68D2171}">
      <dgm:prSet/>
      <dgm:spPr/>
      <dgm:t>
        <a:bodyPr/>
        <a:lstStyle/>
        <a:p>
          <a:endParaRPr lang="cs-CZ"/>
        </a:p>
      </dgm:t>
    </dgm:pt>
    <dgm:pt modelId="{D5161B13-0E66-4817-8514-F3636391DE66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193C186-FA0B-4D69-A541-60231D7CEA92}" type="parTrans" cxnId="{904E2F00-430E-42FE-8F8C-3D1FE30B8A2A}">
      <dgm:prSet/>
      <dgm:spPr/>
      <dgm:t>
        <a:bodyPr/>
        <a:lstStyle/>
        <a:p>
          <a:endParaRPr lang="cs-CZ"/>
        </a:p>
      </dgm:t>
    </dgm:pt>
    <dgm:pt modelId="{49FEEB41-3006-469E-9354-91364DDBBFF5}" type="sibTrans" cxnId="{904E2F00-430E-42FE-8F8C-3D1FE30B8A2A}">
      <dgm:prSet/>
      <dgm:spPr/>
      <dgm:t>
        <a:bodyPr/>
        <a:lstStyle/>
        <a:p>
          <a:endParaRPr lang="cs-CZ"/>
        </a:p>
      </dgm:t>
    </dgm:pt>
    <dgm:pt modelId="{24E096C3-9EAC-4511-BDBD-E102252FD47E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74917A7-F054-4AA7-8628-D771C8D7F0A5}" type="parTrans" cxnId="{44732C6E-D457-4942-B44D-2B4F86EE2E2B}">
      <dgm:prSet/>
      <dgm:spPr/>
      <dgm:t>
        <a:bodyPr/>
        <a:lstStyle/>
        <a:p>
          <a:endParaRPr lang="cs-CZ"/>
        </a:p>
      </dgm:t>
    </dgm:pt>
    <dgm:pt modelId="{AF21C1F5-FA68-4129-95AD-CB02DC607E73}" type="sibTrans" cxnId="{44732C6E-D457-4942-B44D-2B4F86EE2E2B}">
      <dgm:prSet/>
      <dgm:spPr/>
      <dgm:t>
        <a:bodyPr/>
        <a:lstStyle/>
        <a:p>
          <a:endParaRPr lang="cs-CZ"/>
        </a:p>
      </dgm:t>
    </dgm:pt>
    <dgm:pt modelId="{806540EF-03AA-4EC2-97B8-D10D4073E791}" type="pres">
      <dgm:prSet presAssocID="{FDBF5F61-7D92-4D16-9668-79C1200A76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0022473-4AF9-42B0-9C32-517E787645A5}" type="pres">
      <dgm:prSet presAssocID="{66B833C5-9F25-42C3-8040-1E19E34DB9C4}" presName="centerShape" presStyleLbl="node0" presStyleIdx="0" presStyleCnt="1"/>
      <dgm:spPr/>
      <dgm:t>
        <a:bodyPr/>
        <a:lstStyle/>
        <a:p>
          <a:endParaRPr lang="cs-CZ"/>
        </a:p>
      </dgm:t>
    </dgm:pt>
    <dgm:pt modelId="{A2E3AF68-3B4E-41A8-B1CF-32D26132F47E}" type="pres">
      <dgm:prSet presAssocID="{FCB0BF0F-076B-4F32-A7D9-E5C6A9E1F92C}" presName="parTrans" presStyleLbl="sibTrans2D1" presStyleIdx="0" presStyleCnt="6"/>
      <dgm:spPr/>
      <dgm:t>
        <a:bodyPr/>
        <a:lstStyle/>
        <a:p>
          <a:endParaRPr lang="cs-CZ"/>
        </a:p>
      </dgm:t>
    </dgm:pt>
    <dgm:pt modelId="{A90A64B1-74E1-485E-9FC4-111B2AED8EAB}" type="pres">
      <dgm:prSet presAssocID="{FCB0BF0F-076B-4F32-A7D9-E5C6A9E1F92C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F43C28CE-8F8B-4F89-AF43-0226066A3021}" type="pres">
      <dgm:prSet presAssocID="{250BDD26-02C5-4988-BEBB-CE3C929B7F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BD6480-31E8-4548-90E2-1D48BD12A2C0}" type="pres">
      <dgm:prSet presAssocID="{B8C314AE-B791-4724-8DD9-8BFC8D4D3127}" presName="parTrans" presStyleLbl="sibTrans2D1" presStyleIdx="1" presStyleCnt="6"/>
      <dgm:spPr/>
      <dgm:t>
        <a:bodyPr/>
        <a:lstStyle/>
        <a:p>
          <a:endParaRPr lang="cs-CZ"/>
        </a:p>
      </dgm:t>
    </dgm:pt>
    <dgm:pt modelId="{6A76C0B0-AC05-4EA6-82AF-C11DABA1FC31}" type="pres">
      <dgm:prSet presAssocID="{B8C314AE-B791-4724-8DD9-8BFC8D4D3127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53C0B26C-25D2-4E24-9048-21FEEDDA8090}" type="pres">
      <dgm:prSet presAssocID="{11B4412C-BEA7-4266-A6CD-BD8F4D6C049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0182AA-CB45-440E-A615-056368873885}" type="pres">
      <dgm:prSet presAssocID="{087B63ED-CB1E-404F-A745-18771583C36A}" presName="parTrans" presStyleLbl="sibTrans2D1" presStyleIdx="2" presStyleCnt="6"/>
      <dgm:spPr/>
      <dgm:t>
        <a:bodyPr/>
        <a:lstStyle/>
        <a:p>
          <a:endParaRPr lang="cs-CZ"/>
        </a:p>
      </dgm:t>
    </dgm:pt>
    <dgm:pt modelId="{D93D6F65-0915-43DB-8464-C9C5E3599F84}" type="pres">
      <dgm:prSet presAssocID="{087B63ED-CB1E-404F-A745-18771583C36A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68B07C74-8958-4370-BC9A-6B8FC12E45E2}" type="pres">
      <dgm:prSet presAssocID="{2952ADC0-C169-43B5-B7E5-2F31867546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D07198-054C-4B41-8F6D-A85E2633C584}" type="pres">
      <dgm:prSet presAssocID="{C87017BF-D3A5-42CD-A1D9-21D01976EECD}" presName="parTrans" presStyleLbl="sibTrans2D1" presStyleIdx="3" presStyleCnt="6"/>
      <dgm:spPr/>
      <dgm:t>
        <a:bodyPr/>
        <a:lstStyle/>
        <a:p>
          <a:endParaRPr lang="cs-CZ"/>
        </a:p>
      </dgm:t>
    </dgm:pt>
    <dgm:pt modelId="{ED0E120C-E9F3-498C-B3F9-978CC5ED7CCC}" type="pres">
      <dgm:prSet presAssocID="{C87017BF-D3A5-42CD-A1D9-21D01976EECD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75FE066C-AA12-44D2-9DD5-3076BD992391}" type="pres">
      <dgm:prSet presAssocID="{2DE96C99-922A-4F44-91BD-A72D74A25D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BDFF9D-4ADD-4BC1-A79E-BC40DDD60467}" type="pres">
      <dgm:prSet presAssocID="{374917A7-F054-4AA7-8628-D771C8D7F0A5}" presName="parTrans" presStyleLbl="sibTrans2D1" presStyleIdx="4" presStyleCnt="6"/>
      <dgm:spPr/>
      <dgm:t>
        <a:bodyPr/>
        <a:lstStyle/>
        <a:p>
          <a:endParaRPr lang="cs-CZ"/>
        </a:p>
      </dgm:t>
    </dgm:pt>
    <dgm:pt modelId="{5AA8BB6B-AFA5-400D-9486-E116FB35A78F}" type="pres">
      <dgm:prSet presAssocID="{374917A7-F054-4AA7-8628-D771C8D7F0A5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2F331029-AD59-461A-BAB0-056804F82146}" type="pres">
      <dgm:prSet presAssocID="{24E096C3-9EAC-4511-BDBD-E102252FD4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763A47-BDA6-4DF1-8321-C8792610ECFB}" type="pres">
      <dgm:prSet presAssocID="{B193C186-FA0B-4D69-A541-60231D7CEA92}" presName="parTrans" presStyleLbl="sibTrans2D1" presStyleIdx="5" presStyleCnt="6"/>
      <dgm:spPr/>
      <dgm:t>
        <a:bodyPr/>
        <a:lstStyle/>
        <a:p>
          <a:endParaRPr lang="cs-CZ"/>
        </a:p>
      </dgm:t>
    </dgm:pt>
    <dgm:pt modelId="{6006124C-859F-4B8E-BF18-FD110A710B4B}" type="pres">
      <dgm:prSet presAssocID="{B193C186-FA0B-4D69-A541-60231D7CEA92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83057506-942B-44BF-8F53-DE830B665FF5}" type="pres">
      <dgm:prSet presAssocID="{D5161B13-0E66-4817-8514-F3636391DE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328099-BEF1-410E-9827-A954F8615D24}" type="presOf" srcId="{B193C186-FA0B-4D69-A541-60231D7CEA92}" destId="{88763A47-BDA6-4DF1-8321-C8792610ECFB}" srcOrd="0" destOrd="0" presId="urn:microsoft.com/office/officeart/2005/8/layout/radial5"/>
    <dgm:cxn modelId="{7D98CDB2-2469-49E3-B0A6-5D1803E5B06A}" type="presOf" srcId="{B8C314AE-B791-4724-8DD9-8BFC8D4D3127}" destId="{49BD6480-31E8-4548-90E2-1D48BD12A2C0}" srcOrd="0" destOrd="0" presId="urn:microsoft.com/office/officeart/2005/8/layout/radial5"/>
    <dgm:cxn modelId="{904E2F00-430E-42FE-8F8C-3D1FE30B8A2A}" srcId="{66B833C5-9F25-42C3-8040-1E19E34DB9C4}" destId="{D5161B13-0E66-4817-8514-F3636391DE66}" srcOrd="5" destOrd="0" parTransId="{B193C186-FA0B-4D69-A541-60231D7CEA92}" sibTransId="{49FEEB41-3006-469E-9354-91364DDBBFF5}"/>
    <dgm:cxn modelId="{B26F1BEA-9CFE-4D80-8887-F7B4194787C3}" type="presOf" srcId="{2DE96C99-922A-4F44-91BD-A72D74A25DF5}" destId="{75FE066C-AA12-44D2-9DD5-3076BD992391}" srcOrd="0" destOrd="0" presId="urn:microsoft.com/office/officeart/2005/8/layout/radial5"/>
    <dgm:cxn modelId="{87883DD2-3439-4474-995E-0BD8E1329873}" type="presOf" srcId="{24E096C3-9EAC-4511-BDBD-E102252FD47E}" destId="{2F331029-AD59-461A-BAB0-056804F82146}" srcOrd="0" destOrd="0" presId="urn:microsoft.com/office/officeart/2005/8/layout/radial5"/>
    <dgm:cxn modelId="{884802AA-013F-49ED-B16F-17CDEF519C6B}" type="presOf" srcId="{66B833C5-9F25-42C3-8040-1E19E34DB9C4}" destId="{B0022473-4AF9-42B0-9C32-517E787645A5}" srcOrd="0" destOrd="0" presId="urn:microsoft.com/office/officeart/2005/8/layout/radial5"/>
    <dgm:cxn modelId="{6BC6AFC2-DAD5-4833-8A14-88613FC56C58}" type="presOf" srcId="{374917A7-F054-4AA7-8628-D771C8D7F0A5}" destId="{5AA8BB6B-AFA5-400D-9486-E116FB35A78F}" srcOrd="1" destOrd="0" presId="urn:microsoft.com/office/officeart/2005/8/layout/radial5"/>
    <dgm:cxn modelId="{71760D3C-6291-4875-BF97-87F2A5306699}" srcId="{66B833C5-9F25-42C3-8040-1E19E34DB9C4}" destId="{250BDD26-02C5-4988-BEBB-CE3C929B7F68}" srcOrd="0" destOrd="0" parTransId="{FCB0BF0F-076B-4F32-A7D9-E5C6A9E1F92C}" sibTransId="{A8B4B8C2-3678-4D65-912D-A7F4CF769950}"/>
    <dgm:cxn modelId="{697C411C-5F15-4DD5-A9FA-35AAC0184FC9}" type="presOf" srcId="{D5161B13-0E66-4817-8514-F3636391DE66}" destId="{83057506-942B-44BF-8F53-DE830B665FF5}" srcOrd="0" destOrd="0" presId="urn:microsoft.com/office/officeart/2005/8/layout/radial5"/>
    <dgm:cxn modelId="{97C23C89-3145-42E3-8802-77827E4C89DF}" type="presOf" srcId="{2952ADC0-C169-43B5-B7E5-2F318675464D}" destId="{68B07C74-8958-4370-BC9A-6B8FC12E45E2}" srcOrd="0" destOrd="0" presId="urn:microsoft.com/office/officeart/2005/8/layout/radial5"/>
    <dgm:cxn modelId="{4F9C8C97-49B1-4EBA-BD26-754E56444285}" type="presOf" srcId="{B8C314AE-B791-4724-8DD9-8BFC8D4D3127}" destId="{6A76C0B0-AC05-4EA6-82AF-C11DABA1FC31}" srcOrd="1" destOrd="0" presId="urn:microsoft.com/office/officeart/2005/8/layout/radial5"/>
    <dgm:cxn modelId="{43D33588-44E5-449D-8DC6-67912AAE6802}" srcId="{FDBF5F61-7D92-4D16-9668-79C1200A76D4}" destId="{66B833C5-9F25-42C3-8040-1E19E34DB9C4}" srcOrd="0" destOrd="0" parTransId="{7D48BD2C-7967-4B02-AEF1-640851AB0EA3}" sibTransId="{829A0CCA-37D5-4AAC-8B86-80A2074D6D3E}"/>
    <dgm:cxn modelId="{974BBFDD-F9A6-420D-8AC6-58CC813688F5}" type="presOf" srcId="{11B4412C-BEA7-4266-A6CD-BD8F4D6C0496}" destId="{53C0B26C-25D2-4E24-9048-21FEEDDA8090}" srcOrd="0" destOrd="0" presId="urn:microsoft.com/office/officeart/2005/8/layout/radial5"/>
    <dgm:cxn modelId="{B43E184F-44AB-4A32-931D-3D7BA7A2B163}" type="presOf" srcId="{FCB0BF0F-076B-4F32-A7D9-E5C6A9E1F92C}" destId="{A90A64B1-74E1-485E-9FC4-111B2AED8EAB}" srcOrd="1" destOrd="0" presId="urn:microsoft.com/office/officeart/2005/8/layout/radial5"/>
    <dgm:cxn modelId="{546D9C70-EA33-4646-9BA1-E47B936ABD61}" type="presOf" srcId="{087B63ED-CB1E-404F-A745-18771583C36A}" destId="{D93D6F65-0915-43DB-8464-C9C5E3599F84}" srcOrd="1" destOrd="0" presId="urn:microsoft.com/office/officeart/2005/8/layout/radial5"/>
    <dgm:cxn modelId="{4C79C592-6190-4BAF-8D95-07A4803C6FD3}" type="presOf" srcId="{374917A7-F054-4AA7-8628-D771C8D7F0A5}" destId="{71BDFF9D-4ADD-4BC1-A79E-BC40DDD60467}" srcOrd="0" destOrd="0" presId="urn:microsoft.com/office/officeart/2005/8/layout/radial5"/>
    <dgm:cxn modelId="{2C0BA718-0627-4F08-8222-C3D0DE04F0D4}" type="presOf" srcId="{087B63ED-CB1E-404F-A745-18771583C36A}" destId="{6C0182AA-CB45-440E-A615-056368873885}" srcOrd="0" destOrd="0" presId="urn:microsoft.com/office/officeart/2005/8/layout/radial5"/>
    <dgm:cxn modelId="{C3C0B1C4-69ED-42BF-A043-C1C5D2FB110A}" type="presOf" srcId="{C87017BF-D3A5-42CD-A1D9-21D01976EECD}" destId="{55D07198-054C-4B41-8F6D-A85E2633C584}" srcOrd="0" destOrd="0" presId="urn:microsoft.com/office/officeart/2005/8/layout/radial5"/>
    <dgm:cxn modelId="{44732C6E-D457-4942-B44D-2B4F86EE2E2B}" srcId="{66B833C5-9F25-42C3-8040-1E19E34DB9C4}" destId="{24E096C3-9EAC-4511-BDBD-E102252FD47E}" srcOrd="4" destOrd="0" parTransId="{374917A7-F054-4AA7-8628-D771C8D7F0A5}" sibTransId="{AF21C1F5-FA68-4129-95AD-CB02DC607E73}"/>
    <dgm:cxn modelId="{96F76329-879F-46BA-BD5E-D8134B765BA0}" type="presOf" srcId="{FCB0BF0F-076B-4F32-A7D9-E5C6A9E1F92C}" destId="{A2E3AF68-3B4E-41A8-B1CF-32D26132F47E}" srcOrd="0" destOrd="0" presId="urn:microsoft.com/office/officeart/2005/8/layout/radial5"/>
    <dgm:cxn modelId="{02BB67E9-8514-4B94-92D5-04EA13980663}" srcId="{66B833C5-9F25-42C3-8040-1E19E34DB9C4}" destId="{2952ADC0-C169-43B5-B7E5-2F318675464D}" srcOrd="2" destOrd="0" parTransId="{087B63ED-CB1E-404F-A745-18771583C36A}" sibTransId="{B54533CE-D62D-407D-8B4E-5D6958034499}"/>
    <dgm:cxn modelId="{9BFC16EB-F217-4F09-AC77-65F7C68D2171}" srcId="{66B833C5-9F25-42C3-8040-1E19E34DB9C4}" destId="{2DE96C99-922A-4F44-91BD-A72D74A25DF5}" srcOrd="3" destOrd="0" parTransId="{C87017BF-D3A5-42CD-A1D9-21D01976EECD}" sibTransId="{D691381C-9C16-4808-9952-DF53BB51F5F3}"/>
    <dgm:cxn modelId="{79E3D996-CA97-4CE8-89FA-AD796451ABD8}" type="presOf" srcId="{250BDD26-02C5-4988-BEBB-CE3C929B7F68}" destId="{F43C28CE-8F8B-4F89-AF43-0226066A3021}" srcOrd="0" destOrd="0" presId="urn:microsoft.com/office/officeart/2005/8/layout/radial5"/>
    <dgm:cxn modelId="{198A86EF-C821-4209-889A-5FED50F9F429}" type="presOf" srcId="{FDBF5F61-7D92-4D16-9668-79C1200A76D4}" destId="{806540EF-03AA-4EC2-97B8-D10D4073E791}" srcOrd="0" destOrd="0" presId="urn:microsoft.com/office/officeart/2005/8/layout/radial5"/>
    <dgm:cxn modelId="{3A97A146-F382-4F7F-84C0-1253ECFC2599}" srcId="{66B833C5-9F25-42C3-8040-1E19E34DB9C4}" destId="{11B4412C-BEA7-4266-A6CD-BD8F4D6C0496}" srcOrd="1" destOrd="0" parTransId="{B8C314AE-B791-4724-8DD9-8BFC8D4D3127}" sibTransId="{FB317FA8-93E2-4D29-8155-B18BBACE0684}"/>
    <dgm:cxn modelId="{161E487B-3E3D-4855-B938-86914F3755E0}" type="presOf" srcId="{B193C186-FA0B-4D69-A541-60231D7CEA92}" destId="{6006124C-859F-4B8E-BF18-FD110A710B4B}" srcOrd="1" destOrd="0" presId="urn:microsoft.com/office/officeart/2005/8/layout/radial5"/>
    <dgm:cxn modelId="{F0A5EA9A-A4D2-43F2-A12F-E2C93B92D429}" type="presOf" srcId="{C87017BF-D3A5-42CD-A1D9-21D01976EECD}" destId="{ED0E120C-E9F3-498C-B3F9-978CC5ED7CCC}" srcOrd="1" destOrd="0" presId="urn:microsoft.com/office/officeart/2005/8/layout/radial5"/>
    <dgm:cxn modelId="{3E58ECF2-F968-4C8F-9FF9-36C1DDADFB43}" type="presParOf" srcId="{806540EF-03AA-4EC2-97B8-D10D4073E791}" destId="{B0022473-4AF9-42B0-9C32-517E787645A5}" srcOrd="0" destOrd="0" presId="urn:microsoft.com/office/officeart/2005/8/layout/radial5"/>
    <dgm:cxn modelId="{C2D974E5-28E0-434F-971D-A37C95F27776}" type="presParOf" srcId="{806540EF-03AA-4EC2-97B8-D10D4073E791}" destId="{A2E3AF68-3B4E-41A8-B1CF-32D26132F47E}" srcOrd="1" destOrd="0" presId="urn:microsoft.com/office/officeart/2005/8/layout/radial5"/>
    <dgm:cxn modelId="{B89087E2-F942-46A1-81A9-C342F0B00B59}" type="presParOf" srcId="{A2E3AF68-3B4E-41A8-B1CF-32D26132F47E}" destId="{A90A64B1-74E1-485E-9FC4-111B2AED8EAB}" srcOrd="0" destOrd="0" presId="urn:microsoft.com/office/officeart/2005/8/layout/radial5"/>
    <dgm:cxn modelId="{393F697D-FC65-4BF2-BF26-F776CEAE5F6C}" type="presParOf" srcId="{806540EF-03AA-4EC2-97B8-D10D4073E791}" destId="{F43C28CE-8F8B-4F89-AF43-0226066A3021}" srcOrd="2" destOrd="0" presId="urn:microsoft.com/office/officeart/2005/8/layout/radial5"/>
    <dgm:cxn modelId="{E2665CAB-2B6E-4E50-A6AD-A7D94FF83DFD}" type="presParOf" srcId="{806540EF-03AA-4EC2-97B8-D10D4073E791}" destId="{49BD6480-31E8-4548-90E2-1D48BD12A2C0}" srcOrd="3" destOrd="0" presId="urn:microsoft.com/office/officeart/2005/8/layout/radial5"/>
    <dgm:cxn modelId="{05EA4A98-43F8-4F45-929B-9D5DAE97D5DB}" type="presParOf" srcId="{49BD6480-31E8-4548-90E2-1D48BD12A2C0}" destId="{6A76C0B0-AC05-4EA6-82AF-C11DABA1FC31}" srcOrd="0" destOrd="0" presId="urn:microsoft.com/office/officeart/2005/8/layout/radial5"/>
    <dgm:cxn modelId="{E37B7B1B-7F2B-4045-B2CB-2CB5CD456041}" type="presParOf" srcId="{806540EF-03AA-4EC2-97B8-D10D4073E791}" destId="{53C0B26C-25D2-4E24-9048-21FEEDDA8090}" srcOrd="4" destOrd="0" presId="urn:microsoft.com/office/officeart/2005/8/layout/radial5"/>
    <dgm:cxn modelId="{8122CDB4-BD16-483E-A387-A76D5A6AD9F0}" type="presParOf" srcId="{806540EF-03AA-4EC2-97B8-D10D4073E791}" destId="{6C0182AA-CB45-440E-A615-056368873885}" srcOrd="5" destOrd="0" presId="urn:microsoft.com/office/officeart/2005/8/layout/radial5"/>
    <dgm:cxn modelId="{C8A9BF9D-4E08-4C0E-B7B7-4AE7B5D2C048}" type="presParOf" srcId="{6C0182AA-CB45-440E-A615-056368873885}" destId="{D93D6F65-0915-43DB-8464-C9C5E3599F84}" srcOrd="0" destOrd="0" presId="urn:microsoft.com/office/officeart/2005/8/layout/radial5"/>
    <dgm:cxn modelId="{7427A3E0-6856-493C-8280-F1DDD6CA3106}" type="presParOf" srcId="{806540EF-03AA-4EC2-97B8-D10D4073E791}" destId="{68B07C74-8958-4370-BC9A-6B8FC12E45E2}" srcOrd="6" destOrd="0" presId="urn:microsoft.com/office/officeart/2005/8/layout/radial5"/>
    <dgm:cxn modelId="{C6B2E0E8-0393-4CF3-84A5-B560E34C099D}" type="presParOf" srcId="{806540EF-03AA-4EC2-97B8-D10D4073E791}" destId="{55D07198-054C-4B41-8F6D-A85E2633C584}" srcOrd="7" destOrd="0" presId="urn:microsoft.com/office/officeart/2005/8/layout/radial5"/>
    <dgm:cxn modelId="{A714E361-87D0-4B9F-AD5D-038E2566E4C3}" type="presParOf" srcId="{55D07198-054C-4B41-8F6D-A85E2633C584}" destId="{ED0E120C-E9F3-498C-B3F9-978CC5ED7CCC}" srcOrd="0" destOrd="0" presId="urn:microsoft.com/office/officeart/2005/8/layout/radial5"/>
    <dgm:cxn modelId="{B9737186-5696-4AD8-9D1C-5B2D46793442}" type="presParOf" srcId="{806540EF-03AA-4EC2-97B8-D10D4073E791}" destId="{75FE066C-AA12-44D2-9DD5-3076BD992391}" srcOrd="8" destOrd="0" presId="urn:microsoft.com/office/officeart/2005/8/layout/radial5"/>
    <dgm:cxn modelId="{6BFB9658-B16C-4F82-97DC-DC8A91A9D0FD}" type="presParOf" srcId="{806540EF-03AA-4EC2-97B8-D10D4073E791}" destId="{71BDFF9D-4ADD-4BC1-A79E-BC40DDD60467}" srcOrd="9" destOrd="0" presId="urn:microsoft.com/office/officeart/2005/8/layout/radial5"/>
    <dgm:cxn modelId="{315DA44D-2EC0-4745-B03A-1A63619B7556}" type="presParOf" srcId="{71BDFF9D-4ADD-4BC1-A79E-BC40DDD60467}" destId="{5AA8BB6B-AFA5-400D-9486-E116FB35A78F}" srcOrd="0" destOrd="0" presId="urn:microsoft.com/office/officeart/2005/8/layout/radial5"/>
    <dgm:cxn modelId="{13A171AB-5D93-484C-9DCD-B367E06A6F3E}" type="presParOf" srcId="{806540EF-03AA-4EC2-97B8-D10D4073E791}" destId="{2F331029-AD59-461A-BAB0-056804F82146}" srcOrd="10" destOrd="0" presId="urn:microsoft.com/office/officeart/2005/8/layout/radial5"/>
    <dgm:cxn modelId="{68036037-FCE1-423A-B82C-499BB68EF0F6}" type="presParOf" srcId="{806540EF-03AA-4EC2-97B8-D10D4073E791}" destId="{88763A47-BDA6-4DF1-8321-C8792610ECFB}" srcOrd="11" destOrd="0" presId="urn:microsoft.com/office/officeart/2005/8/layout/radial5"/>
    <dgm:cxn modelId="{FEFF6DF4-221E-4EA4-BF65-578128550CDD}" type="presParOf" srcId="{88763A47-BDA6-4DF1-8321-C8792610ECFB}" destId="{6006124C-859F-4B8E-BF18-FD110A710B4B}" srcOrd="0" destOrd="0" presId="urn:microsoft.com/office/officeart/2005/8/layout/radial5"/>
    <dgm:cxn modelId="{39ABC894-B1E6-44EE-BCD3-321F751ACAF0}" type="presParOf" srcId="{806540EF-03AA-4EC2-97B8-D10D4073E791}" destId="{83057506-942B-44BF-8F53-DE830B665FF5}" srcOrd="12" destOrd="0" presId="urn:microsoft.com/office/officeart/2005/8/layout/radial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9EF83E-49ED-4F90-9D8F-432349D9EC26}" type="doc">
      <dgm:prSet loTypeId="urn:microsoft.com/office/officeart/2005/8/layout/radial6" loCatId="cycle" qsTypeId="urn:microsoft.com/office/officeart/2005/8/quickstyle/3d9" qsCatId="3D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10BF6976-BF12-46BA-BD1A-64668400641C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 dirty="0" smtClean="0"/>
            <a:t>fafole</a:t>
          </a:r>
          <a:endParaRPr lang="cs-CZ" dirty="0"/>
        </a:p>
      </dgm:t>
    </dgm:pt>
    <dgm:pt modelId="{945DE3E0-4798-42C1-AF9A-D2D0B0DD42D0}" type="parTrans" cxnId="{21530BDD-5FAA-4013-9D4A-FF9D2A21CBEC}">
      <dgm:prSet/>
      <dgm:spPr/>
      <dgm:t>
        <a:bodyPr/>
        <a:lstStyle/>
        <a:p>
          <a:endParaRPr lang="cs-CZ"/>
        </a:p>
      </dgm:t>
    </dgm:pt>
    <dgm:pt modelId="{53A8AFA4-3DB5-43C0-861D-56F32C26279A}" type="sibTrans" cxnId="{21530BDD-5FAA-4013-9D4A-FF9D2A21CBEC}">
      <dgm:prSet/>
      <dgm:spPr/>
      <dgm:t>
        <a:bodyPr/>
        <a:lstStyle/>
        <a:p>
          <a:endParaRPr lang="cs-CZ"/>
        </a:p>
      </dgm:t>
    </dgm:pt>
    <dgm:pt modelId="{BFA0F169-B31A-4912-83EE-9E0ACDF3044E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19967EE-603F-4CBF-B9A3-6B2166B3C0D7}" type="parTrans" cxnId="{CBF78195-53EE-4A60-B53E-CAFC15689377}">
      <dgm:prSet/>
      <dgm:spPr/>
      <dgm:t>
        <a:bodyPr/>
        <a:lstStyle/>
        <a:p>
          <a:endParaRPr lang="cs-CZ"/>
        </a:p>
      </dgm:t>
    </dgm:pt>
    <dgm:pt modelId="{35C64ED7-0A3E-4192-BC30-AD19B3C4157A}" type="sibTrans" cxnId="{CBF78195-53EE-4A60-B53E-CAFC15689377}">
      <dgm:prSet/>
      <dgm:spPr/>
      <dgm:t>
        <a:bodyPr/>
        <a:lstStyle/>
        <a:p>
          <a:endParaRPr lang="cs-CZ"/>
        </a:p>
      </dgm:t>
    </dgm:pt>
    <dgm:pt modelId="{9B6E74B3-8FC4-4CF2-A89B-9D5A1D74D31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ED9259B-2140-4D07-A7FE-09A9F3F15F13}" type="parTrans" cxnId="{595C719C-5122-4969-8E4C-D40A95F4B0E2}">
      <dgm:prSet/>
      <dgm:spPr/>
      <dgm:t>
        <a:bodyPr/>
        <a:lstStyle/>
        <a:p>
          <a:endParaRPr lang="cs-CZ"/>
        </a:p>
      </dgm:t>
    </dgm:pt>
    <dgm:pt modelId="{16762902-F299-42E6-95E9-B045B05165F8}" type="sibTrans" cxnId="{595C719C-5122-4969-8E4C-D40A95F4B0E2}">
      <dgm:prSet/>
      <dgm:spPr/>
      <dgm:t>
        <a:bodyPr/>
        <a:lstStyle/>
        <a:p>
          <a:endParaRPr lang="cs-CZ"/>
        </a:p>
      </dgm:t>
    </dgm:pt>
    <dgm:pt modelId="{37317E07-43BD-40AB-BA8E-FA4D9E0FB5C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17BE6E1-603B-4419-A717-E38233DC7E47}" type="parTrans" cxnId="{4EA0C148-A3A8-4F59-B6F6-848C2A075D28}">
      <dgm:prSet/>
      <dgm:spPr/>
      <dgm:t>
        <a:bodyPr/>
        <a:lstStyle/>
        <a:p>
          <a:endParaRPr lang="cs-CZ"/>
        </a:p>
      </dgm:t>
    </dgm:pt>
    <dgm:pt modelId="{6E9E5015-25FC-46DC-A26C-A6CD608BCD2C}" type="sibTrans" cxnId="{4EA0C148-A3A8-4F59-B6F6-848C2A075D28}">
      <dgm:prSet/>
      <dgm:spPr/>
      <dgm:t>
        <a:bodyPr/>
        <a:lstStyle/>
        <a:p>
          <a:endParaRPr lang="cs-CZ"/>
        </a:p>
      </dgm:t>
    </dgm:pt>
    <dgm:pt modelId="{B2B07A83-0A4A-43B5-A39A-4FE2C125C043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131A2B83-B1B5-4128-A79B-FD6D56BC17E0}" type="parTrans" cxnId="{8ED2BD2F-B6B4-48B5-806F-B08C3EF297FB}">
      <dgm:prSet/>
      <dgm:spPr/>
      <dgm:t>
        <a:bodyPr/>
        <a:lstStyle/>
        <a:p>
          <a:endParaRPr lang="cs-CZ"/>
        </a:p>
      </dgm:t>
    </dgm:pt>
    <dgm:pt modelId="{F36B64D3-C612-4AC4-86DE-AD1EAC0DEC59}" type="sibTrans" cxnId="{8ED2BD2F-B6B4-48B5-806F-B08C3EF297FB}">
      <dgm:prSet/>
      <dgm:spPr/>
      <dgm:t>
        <a:bodyPr/>
        <a:lstStyle/>
        <a:p>
          <a:endParaRPr lang="cs-CZ"/>
        </a:p>
      </dgm:t>
    </dgm:pt>
    <dgm:pt modelId="{760CD15C-28F4-4F29-9938-05DF1B873327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A7FFC3D-7A16-465F-A05C-B736973E6C24}" type="parTrans" cxnId="{9BA66330-0791-4C95-97A5-B21EBCBE1F53}">
      <dgm:prSet/>
      <dgm:spPr/>
      <dgm:t>
        <a:bodyPr/>
        <a:lstStyle/>
        <a:p>
          <a:endParaRPr lang="cs-CZ"/>
        </a:p>
      </dgm:t>
    </dgm:pt>
    <dgm:pt modelId="{99D9E35C-9897-447E-AC09-BF7DC2E582F4}" type="sibTrans" cxnId="{9BA66330-0791-4C95-97A5-B21EBCBE1F53}">
      <dgm:prSet/>
      <dgm:spPr/>
      <dgm:t>
        <a:bodyPr/>
        <a:lstStyle/>
        <a:p>
          <a:endParaRPr lang="cs-CZ"/>
        </a:p>
      </dgm:t>
    </dgm:pt>
    <dgm:pt modelId="{FB4AC1E3-6FEB-49FF-8074-FA003772A170}">
      <dgm:prSet phldrT="[Text]" phldr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44B3ECA1-3C98-4B51-9BAF-514427F64F35}" type="parTrans" cxnId="{87E4057E-54CB-408F-A2BE-5BFC5FB71964}">
      <dgm:prSet/>
      <dgm:spPr/>
      <dgm:t>
        <a:bodyPr/>
        <a:lstStyle/>
        <a:p>
          <a:endParaRPr lang="cs-CZ"/>
        </a:p>
      </dgm:t>
    </dgm:pt>
    <dgm:pt modelId="{29ADC769-F543-425C-BCB3-BB197D26B931}" type="sibTrans" cxnId="{87E4057E-54CB-408F-A2BE-5BFC5FB71964}">
      <dgm:prSet/>
      <dgm:spPr/>
      <dgm:t>
        <a:bodyPr/>
        <a:lstStyle/>
        <a:p>
          <a:endParaRPr lang="cs-CZ"/>
        </a:p>
      </dgm:t>
    </dgm:pt>
    <dgm:pt modelId="{E04F78E9-B184-4E2B-B72E-3099A2A2157D}" type="pres">
      <dgm:prSet presAssocID="{629EF83E-49ED-4F90-9D8F-432349D9EC2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716EAD-6D58-4B09-947D-DC20380CB0F3}" type="pres">
      <dgm:prSet presAssocID="{10BF6976-BF12-46BA-BD1A-64668400641C}" presName="centerShape" presStyleLbl="node0" presStyleIdx="0" presStyleCnt="1"/>
      <dgm:spPr/>
    </dgm:pt>
    <dgm:pt modelId="{27FE0965-B400-4580-A8C3-852492BBADE7}" type="pres">
      <dgm:prSet presAssocID="{BFA0F169-B31A-4912-83EE-9E0ACDF3044E}" presName="node" presStyleLbl="node1" presStyleIdx="0" presStyleCnt="6">
        <dgm:presLayoutVars>
          <dgm:bulletEnabled val="1"/>
        </dgm:presLayoutVars>
      </dgm:prSet>
      <dgm:spPr/>
    </dgm:pt>
    <dgm:pt modelId="{1146898E-DD4F-4EC3-9182-D99569FD5F56}" type="pres">
      <dgm:prSet presAssocID="{BFA0F169-B31A-4912-83EE-9E0ACDF3044E}" presName="dummy" presStyleCnt="0"/>
      <dgm:spPr/>
    </dgm:pt>
    <dgm:pt modelId="{A33AE075-ABB5-45C6-9D07-65D2F06A497E}" type="pres">
      <dgm:prSet presAssocID="{35C64ED7-0A3E-4192-BC30-AD19B3C4157A}" presName="sibTrans" presStyleLbl="sibTrans2D1" presStyleIdx="0" presStyleCnt="6"/>
      <dgm:spPr/>
    </dgm:pt>
    <dgm:pt modelId="{AA730CCC-76C6-4667-8D5D-B41DB42387BE}" type="pres">
      <dgm:prSet presAssocID="{9B6E74B3-8FC4-4CF2-A89B-9D5A1D74D31B}" presName="node" presStyleLbl="node1" presStyleIdx="1" presStyleCnt="6">
        <dgm:presLayoutVars>
          <dgm:bulletEnabled val="1"/>
        </dgm:presLayoutVars>
      </dgm:prSet>
      <dgm:spPr/>
    </dgm:pt>
    <dgm:pt modelId="{1D360B66-E0BE-4E0F-B5D5-5996AE2DBB0D}" type="pres">
      <dgm:prSet presAssocID="{9B6E74B3-8FC4-4CF2-A89B-9D5A1D74D31B}" presName="dummy" presStyleCnt="0"/>
      <dgm:spPr/>
    </dgm:pt>
    <dgm:pt modelId="{D1D889D5-6577-46C9-B31E-8C33D9F07638}" type="pres">
      <dgm:prSet presAssocID="{16762902-F299-42E6-95E9-B045B05165F8}" presName="sibTrans" presStyleLbl="sibTrans2D1" presStyleIdx="1" presStyleCnt="6"/>
      <dgm:spPr/>
    </dgm:pt>
    <dgm:pt modelId="{90130A04-0D9A-4CD6-89DD-8D3D5DCD5EEB}" type="pres">
      <dgm:prSet presAssocID="{FB4AC1E3-6FEB-49FF-8074-FA003772A170}" presName="node" presStyleLbl="node1" presStyleIdx="2" presStyleCnt="6">
        <dgm:presLayoutVars>
          <dgm:bulletEnabled val="1"/>
        </dgm:presLayoutVars>
      </dgm:prSet>
      <dgm:spPr/>
    </dgm:pt>
    <dgm:pt modelId="{F793B402-E282-4B2A-971F-FB3A8748413C}" type="pres">
      <dgm:prSet presAssocID="{FB4AC1E3-6FEB-49FF-8074-FA003772A170}" presName="dummy" presStyleCnt="0"/>
      <dgm:spPr/>
    </dgm:pt>
    <dgm:pt modelId="{AFDBCF11-01CF-4D05-8F7F-5964E4C5944D}" type="pres">
      <dgm:prSet presAssocID="{29ADC769-F543-425C-BCB3-BB197D26B931}" presName="sibTrans" presStyleLbl="sibTrans2D1" presStyleIdx="2" presStyleCnt="6"/>
      <dgm:spPr/>
    </dgm:pt>
    <dgm:pt modelId="{5D0FA583-2280-476A-8CA4-976A81E6CDFB}" type="pres">
      <dgm:prSet presAssocID="{B2B07A83-0A4A-43B5-A39A-4FE2C125C043}" presName="node" presStyleLbl="node1" presStyleIdx="3" presStyleCnt="6" custRadScaleRad="102389" custRadScaleInc="370">
        <dgm:presLayoutVars>
          <dgm:bulletEnabled val="1"/>
        </dgm:presLayoutVars>
      </dgm:prSet>
      <dgm:spPr/>
    </dgm:pt>
    <dgm:pt modelId="{591B4C72-6A0B-4D17-A3B7-14AA4CDE781B}" type="pres">
      <dgm:prSet presAssocID="{B2B07A83-0A4A-43B5-A39A-4FE2C125C043}" presName="dummy" presStyleCnt="0"/>
      <dgm:spPr/>
    </dgm:pt>
    <dgm:pt modelId="{8D045D04-1EA2-4820-A6FF-FE1F390AAF65}" type="pres">
      <dgm:prSet presAssocID="{F36B64D3-C612-4AC4-86DE-AD1EAC0DEC59}" presName="sibTrans" presStyleLbl="sibTrans2D1" presStyleIdx="3" presStyleCnt="6"/>
      <dgm:spPr/>
    </dgm:pt>
    <dgm:pt modelId="{7269094F-9A89-466F-AEAB-5B4B2CBC99A8}" type="pres">
      <dgm:prSet presAssocID="{760CD15C-28F4-4F29-9938-05DF1B873327}" presName="node" presStyleLbl="node1" presStyleIdx="4" presStyleCnt="6">
        <dgm:presLayoutVars>
          <dgm:bulletEnabled val="1"/>
        </dgm:presLayoutVars>
      </dgm:prSet>
      <dgm:spPr/>
    </dgm:pt>
    <dgm:pt modelId="{4FE48963-FB2E-442F-90AB-54E1B7DEFD22}" type="pres">
      <dgm:prSet presAssocID="{760CD15C-28F4-4F29-9938-05DF1B873327}" presName="dummy" presStyleCnt="0"/>
      <dgm:spPr/>
    </dgm:pt>
    <dgm:pt modelId="{DB846D15-CA55-4FE7-BEF3-6CCE4E3FC134}" type="pres">
      <dgm:prSet presAssocID="{99D9E35C-9897-447E-AC09-BF7DC2E582F4}" presName="sibTrans" presStyleLbl="sibTrans2D1" presStyleIdx="4" presStyleCnt="6"/>
      <dgm:spPr/>
    </dgm:pt>
    <dgm:pt modelId="{640C1A85-C3E6-43E4-9F8B-BD01F10CC5E6}" type="pres">
      <dgm:prSet presAssocID="{37317E07-43BD-40AB-BA8E-FA4D9E0FB5C5}" presName="node" presStyleLbl="node1" presStyleIdx="5" presStyleCnt="6">
        <dgm:presLayoutVars>
          <dgm:bulletEnabled val="1"/>
        </dgm:presLayoutVars>
      </dgm:prSet>
      <dgm:spPr/>
    </dgm:pt>
    <dgm:pt modelId="{8A817DC3-F1F2-4561-B5FA-DDB29B2C08C5}" type="pres">
      <dgm:prSet presAssocID="{37317E07-43BD-40AB-BA8E-FA4D9E0FB5C5}" presName="dummy" presStyleCnt="0"/>
      <dgm:spPr/>
    </dgm:pt>
    <dgm:pt modelId="{0DFE1CFA-C232-4602-A346-F18B77F50F49}" type="pres">
      <dgm:prSet presAssocID="{6E9E5015-25FC-46DC-A26C-A6CD608BCD2C}" presName="sibTrans" presStyleLbl="sibTrans2D1" presStyleIdx="5" presStyleCnt="6"/>
      <dgm:spPr/>
    </dgm:pt>
  </dgm:ptLst>
  <dgm:cxnLst>
    <dgm:cxn modelId="{8C251CA7-3DB8-41F4-B287-A5513235558C}" type="presOf" srcId="{9B6E74B3-8FC4-4CF2-A89B-9D5A1D74D31B}" destId="{AA730CCC-76C6-4667-8D5D-B41DB42387BE}" srcOrd="0" destOrd="0" presId="urn:microsoft.com/office/officeart/2005/8/layout/radial6"/>
    <dgm:cxn modelId="{B72805EA-CE43-4467-B960-746232B51987}" type="presOf" srcId="{99D9E35C-9897-447E-AC09-BF7DC2E582F4}" destId="{DB846D15-CA55-4FE7-BEF3-6CCE4E3FC134}" srcOrd="0" destOrd="0" presId="urn:microsoft.com/office/officeart/2005/8/layout/radial6"/>
    <dgm:cxn modelId="{49EDB715-5B88-4971-8686-5D98C38BD3D5}" type="presOf" srcId="{F36B64D3-C612-4AC4-86DE-AD1EAC0DEC59}" destId="{8D045D04-1EA2-4820-A6FF-FE1F390AAF65}" srcOrd="0" destOrd="0" presId="urn:microsoft.com/office/officeart/2005/8/layout/radial6"/>
    <dgm:cxn modelId="{E5FC8E5B-9804-419C-A09F-57F7C6A28356}" type="presOf" srcId="{10BF6976-BF12-46BA-BD1A-64668400641C}" destId="{09716EAD-6D58-4B09-947D-DC20380CB0F3}" srcOrd="0" destOrd="0" presId="urn:microsoft.com/office/officeart/2005/8/layout/radial6"/>
    <dgm:cxn modelId="{21530BDD-5FAA-4013-9D4A-FF9D2A21CBEC}" srcId="{629EF83E-49ED-4F90-9D8F-432349D9EC26}" destId="{10BF6976-BF12-46BA-BD1A-64668400641C}" srcOrd="0" destOrd="0" parTransId="{945DE3E0-4798-42C1-AF9A-D2D0B0DD42D0}" sibTransId="{53A8AFA4-3DB5-43C0-861D-56F32C26279A}"/>
    <dgm:cxn modelId="{4EA0C148-A3A8-4F59-B6F6-848C2A075D28}" srcId="{10BF6976-BF12-46BA-BD1A-64668400641C}" destId="{37317E07-43BD-40AB-BA8E-FA4D9E0FB5C5}" srcOrd="5" destOrd="0" parTransId="{A17BE6E1-603B-4419-A717-E38233DC7E47}" sibTransId="{6E9E5015-25FC-46DC-A26C-A6CD608BCD2C}"/>
    <dgm:cxn modelId="{A79333F3-A461-41E8-AEB5-A80BAE3C0DB4}" type="presOf" srcId="{629EF83E-49ED-4F90-9D8F-432349D9EC26}" destId="{E04F78E9-B184-4E2B-B72E-3099A2A2157D}" srcOrd="0" destOrd="0" presId="urn:microsoft.com/office/officeart/2005/8/layout/radial6"/>
    <dgm:cxn modelId="{529F16EA-C3EA-4156-BC97-2D68BB714BF1}" type="presOf" srcId="{37317E07-43BD-40AB-BA8E-FA4D9E0FB5C5}" destId="{640C1A85-C3E6-43E4-9F8B-BD01F10CC5E6}" srcOrd="0" destOrd="0" presId="urn:microsoft.com/office/officeart/2005/8/layout/radial6"/>
    <dgm:cxn modelId="{4B4DD337-67AD-42CA-8905-043B157EBDA1}" type="presOf" srcId="{FB4AC1E3-6FEB-49FF-8074-FA003772A170}" destId="{90130A04-0D9A-4CD6-89DD-8D3D5DCD5EEB}" srcOrd="0" destOrd="0" presId="urn:microsoft.com/office/officeart/2005/8/layout/radial6"/>
    <dgm:cxn modelId="{8ED2BD2F-B6B4-48B5-806F-B08C3EF297FB}" srcId="{10BF6976-BF12-46BA-BD1A-64668400641C}" destId="{B2B07A83-0A4A-43B5-A39A-4FE2C125C043}" srcOrd="3" destOrd="0" parTransId="{131A2B83-B1B5-4128-A79B-FD6D56BC17E0}" sibTransId="{F36B64D3-C612-4AC4-86DE-AD1EAC0DEC59}"/>
    <dgm:cxn modelId="{595C719C-5122-4969-8E4C-D40A95F4B0E2}" srcId="{10BF6976-BF12-46BA-BD1A-64668400641C}" destId="{9B6E74B3-8FC4-4CF2-A89B-9D5A1D74D31B}" srcOrd="1" destOrd="0" parTransId="{EED9259B-2140-4D07-A7FE-09A9F3F15F13}" sibTransId="{16762902-F299-42E6-95E9-B045B05165F8}"/>
    <dgm:cxn modelId="{CBF78195-53EE-4A60-B53E-CAFC15689377}" srcId="{10BF6976-BF12-46BA-BD1A-64668400641C}" destId="{BFA0F169-B31A-4912-83EE-9E0ACDF3044E}" srcOrd="0" destOrd="0" parTransId="{719967EE-603F-4CBF-B9A3-6B2166B3C0D7}" sibTransId="{35C64ED7-0A3E-4192-BC30-AD19B3C4157A}"/>
    <dgm:cxn modelId="{9BA66330-0791-4C95-97A5-B21EBCBE1F53}" srcId="{10BF6976-BF12-46BA-BD1A-64668400641C}" destId="{760CD15C-28F4-4F29-9938-05DF1B873327}" srcOrd="4" destOrd="0" parTransId="{EA7FFC3D-7A16-465F-A05C-B736973E6C24}" sibTransId="{99D9E35C-9897-447E-AC09-BF7DC2E582F4}"/>
    <dgm:cxn modelId="{0593E34B-722E-4CB3-B53F-D418C38B49FC}" type="presOf" srcId="{6E9E5015-25FC-46DC-A26C-A6CD608BCD2C}" destId="{0DFE1CFA-C232-4602-A346-F18B77F50F49}" srcOrd="0" destOrd="0" presId="urn:microsoft.com/office/officeart/2005/8/layout/radial6"/>
    <dgm:cxn modelId="{C2EC4A90-77FA-49DF-BF3B-998153EA6F3D}" type="presOf" srcId="{29ADC769-F543-425C-BCB3-BB197D26B931}" destId="{AFDBCF11-01CF-4D05-8F7F-5964E4C5944D}" srcOrd="0" destOrd="0" presId="urn:microsoft.com/office/officeart/2005/8/layout/radial6"/>
    <dgm:cxn modelId="{3699704A-D7BA-4345-91CA-E7EF3B033020}" type="presOf" srcId="{35C64ED7-0A3E-4192-BC30-AD19B3C4157A}" destId="{A33AE075-ABB5-45C6-9D07-65D2F06A497E}" srcOrd="0" destOrd="0" presId="urn:microsoft.com/office/officeart/2005/8/layout/radial6"/>
    <dgm:cxn modelId="{B520C753-E4C7-4BCA-BE5A-8AAA94EF096E}" type="presOf" srcId="{760CD15C-28F4-4F29-9938-05DF1B873327}" destId="{7269094F-9A89-466F-AEAB-5B4B2CBC99A8}" srcOrd="0" destOrd="0" presId="urn:microsoft.com/office/officeart/2005/8/layout/radial6"/>
    <dgm:cxn modelId="{CCC39173-893C-4F9C-88D4-DE7DA5A1A46D}" type="presOf" srcId="{16762902-F299-42E6-95E9-B045B05165F8}" destId="{D1D889D5-6577-46C9-B31E-8C33D9F07638}" srcOrd="0" destOrd="0" presId="urn:microsoft.com/office/officeart/2005/8/layout/radial6"/>
    <dgm:cxn modelId="{7E8FB3D0-8EFF-4B27-8D13-E6FD40B1654D}" type="presOf" srcId="{BFA0F169-B31A-4912-83EE-9E0ACDF3044E}" destId="{27FE0965-B400-4580-A8C3-852492BBADE7}" srcOrd="0" destOrd="0" presId="urn:microsoft.com/office/officeart/2005/8/layout/radial6"/>
    <dgm:cxn modelId="{87E4057E-54CB-408F-A2BE-5BFC5FB71964}" srcId="{10BF6976-BF12-46BA-BD1A-64668400641C}" destId="{FB4AC1E3-6FEB-49FF-8074-FA003772A170}" srcOrd="2" destOrd="0" parTransId="{44B3ECA1-3C98-4B51-9BAF-514427F64F35}" sibTransId="{29ADC769-F543-425C-BCB3-BB197D26B931}"/>
    <dgm:cxn modelId="{D674DFB9-7985-44D0-89CB-7CC538C7B5CF}" type="presOf" srcId="{B2B07A83-0A4A-43B5-A39A-4FE2C125C043}" destId="{5D0FA583-2280-476A-8CA4-976A81E6CDFB}" srcOrd="0" destOrd="0" presId="urn:microsoft.com/office/officeart/2005/8/layout/radial6"/>
    <dgm:cxn modelId="{90EB596A-B04A-4488-BBDE-63FF933A9D44}" type="presParOf" srcId="{E04F78E9-B184-4E2B-B72E-3099A2A2157D}" destId="{09716EAD-6D58-4B09-947D-DC20380CB0F3}" srcOrd="0" destOrd="0" presId="urn:microsoft.com/office/officeart/2005/8/layout/radial6"/>
    <dgm:cxn modelId="{A2796655-088D-438E-9DBA-345EA68B6BE8}" type="presParOf" srcId="{E04F78E9-B184-4E2B-B72E-3099A2A2157D}" destId="{27FE0965-B400-4580-A8C3-852492BBADE7}" srcOrd="1" destOrd="0" presId="urn:microsoft.com/office/officeart/2005/8/layout/radial6"/>
    <dgm:cxn modelId="{81992088-1DC7-4CCB-9657-0B1A21541F15}" type="presParOf" srcId="{E04F78E9-B184-4E2B-B72E-3099A2A2157D}" destId="{1146898E-DD4F-4EC3-9182-D99569FD5F56}" srcOrd="2" destOrd="0" presId="urn:microsoft.com/office/officeart/2005/8/layout/radial6"/>
    <dgm:cxn modelId="{162BC6C6-704B-4D66-850B-1C6000186C1F}" type="presParOf" srcId="{E04F78E9-B184-4E2B-B72E-3099A2A2157D}" destId="{A33AE075-ABB5-45C6-9D07-65D2F06A497E}" srcOrd="3" destOrd="0" presId="urn:microsoft.com/office/officeart/2005/8/layout/radial6"/>
    <dgm:cxn modelId="{2C713181-9EEF-40FA-9BBD-96D2EA16BC10}" type="presParOf" srcId="{E04F78E9-B184-4E2B-B72E-3099A2A2157D}" destId="{AA730CCC-76C6-4667-8D5D-B41DB42387BE}" srcOrd="4" destOrd="0" presId="urn:microsoft.com/office/officeart/2005/8/layout/radial6"/>
    <dgm:cxn modelId="{4FB849F9-A6B3-4F0C-BE34-D18852C62394}" type="presParOf" srcId="{E04F78E9-B184-4E2B-B72E-3099A2A2157D}" destId="{1D360B66-E0BE-4E0F-B5D5-5996AE2DBB0D}" srcOrd="5" destOrd="0" presId="urn:microsoft.com/office/officeart/2005/8/layout/radial6"/>
    <dgm:cxn modelId="{0FB59FCE-B223-42C7-A665-8C4ED0E6AE1D}" type="presParOf" srcId="{E04F78E9-B184-4E2B-B72E-3099A2A2157D}" destId="{D1D889D5-6577-46C9-B31E-8C33D9F07638}" srcOrd="6" destOrd="0" presId="urn:microsoft.com/office/officeart/2005/8/layout/radial6"/>
    <dgm:cxn modelId="{7F0DA2C8-A6E1-4045-A413-14FAB9295394}" type="presParOf" srcId="{E04F78E9-B184-4E2B-B72E-3099A2A2157D}" destId="{90130A04-0D9A-4CD6-89DD-8D3D5DCD5EEB}" srcOrd="7" destOrd="0" presId="urn:microsoft.com/office/officeart/2005/8/layout/radial6"/>
    <dgm:cxn modelId="{BA1B69C8-5B75-447B-8AF1-B28D248F87D7}" type="presParOf" srcId="{E04F78E9-B184-4E2B-B72E-3099A2A2157D}" destId="{F793B402-E282-4B2A-971F-FB3A8748413C}" srcOrd="8" destOrd="0" presId="urn:microsoft.com/office/officeart/2005/8/layout/radial6"/>
    <dgm:cxn modelId="{EAAD1DA1-D7F9-4531-943F-D449C976C196}" type="presParOf" srcId="{E04F78E9-B184-4E2B-B72E-3099A2A2157D}" destId="{AFDBCF11-01CF-4D05-8F7F-5964E4C5944D}" srcOrd="9" destOrd="0" presId="urn:microsoft.com/office/officeart/2005/8/layout/radial6"/>
    <dgm:cxn modelId="{480EB5EB-DA71-44E6-B9F8-96E36097BA92}" type="presParOf" srcId="{E04F78E9-B184-4E2B-B72E-3099A2A2157D}" destId="{5D0FA583-2280-476A-8CA4-976A81E6CDFB}" srcOrd="10" destOrd="0" presId="urn:microsoft.com/office/officeart/2005/8/layout/radial6"/>
    <dgm:cxn modelId="{52C8D92A-9665-498C-8B94-19021296C0C4}" type="presParOf" srcId="{E04F78E9-B184-4E2B-B72E-3099A2A2157D}" destId="{591B4C72-6A0B-4D17-A3B7-14AA4CDE781B}" srcOrd="11" destOrd="0" presId="urn:microsoft.com/office/officeart/2005/8/layout/radial6"/>
    <dgm:cxn modelId="{A0146F3E-9AA5-4B8A-B913-1E5A2925B467}" type="presParOf" srcId="{E04F78E9-B184-4E2B-B72E-3099A2A2157D}" destId="{8D045D04-1EA2-4820-A6FF-FE1F390AAF65}" srcOrd="12" destOrd="0" presId="urn:microsoft.com/office/officeart/2005/8/layout/radial6"/>
    <dgm:cxn modelId="{1D9097DB-2D76-4FB1-B37B-C39B9B2B0A65}" type="presParOf" srcId="{E04F78E9-B184-4E2B-B72E-3099A2A2157D}" destId="{7269094F-9A89-466F-AEAB-5B4B2CBC99A8}" srcOrd="13" destOrd="0" presId="urn:microsoft.com/office/officeart/2005/8/layout/radial6"/>
    <dgm:cxn modelId="{66053D3F-D088-4A7E-B17C-BD8A16C3DC0A}" type="presParOf" srcId="{E04F78E9-B184-4E2B-B72E-3099A2A2157D}" destId="{4FE48963-FB2E-442F-90AB-54E1B7DEFD22}" srcOrd="14" destOrd="0" presId="urn:microsoft.com/office/officeart/2005/8/layout/radial6"/>
    <dgm:cxn modelId="{4971A2C0-0FBE-44D2-A375-F69B04E93259}" type="presParOf" srcId="{E04F78E9-B184-4E2B-B72E-3099A2A2157D}" destId="{DB846D15-CA55-4FE7-BEF3-6CCE4E3FC134}" srcOrd="15" destOrd="0" presId="urn:microsoft.com/office/officeart/2005/8/layout/radial6"/>
    <dgm:cxn modelId="{1CAD5C16-07EE-4801-945A-301C6A3F337E}" type="presParOf" srcId="{E04F78E9-B184-4E2B-B72E-3099A2A2157D}" destId="{640C1A85-C3E6-43E4-9F8B-BD01F10CC5E6}" srcOrd="16" destOrd="0" presId="urn:microsoft.com/office/officeart/2005/8/layout/radial6"/>
    <dgm:cxn modelId="{0834F561-0AD8-4A60-B23B-2988F0E69D59}" type="presParOf" srcId="{E04F78E9-B184-4E2B-B72E-3099A2A2157D}" destId="{8A817DC3-F1F2-4561-B5FA-DDB29B2C08C5}" srcOrd="17" destOrd="0" presId="urn:microsoft.com/office/officeart/2005/8/layout/radial6"/>
    <dgm:cxn modelId="{3CC9086F-7366-47D5-AB83-6BA13F4A44FC}" type="presParOf" srcId="{E04F78E9-B184-4E2B-B72E-3099A2A2157D}" destId="{0DFE1CFA-C232-4602-A346-F18B77F50F49}" srcOrd="18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12315-1995-4626-A4AF-36D15FCA4484}" type="doc">
      <dgm:prSet loTypeId="urn:microsoft.com/office/officeart/2005/8/layout/radial1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93EF7B51-1764-4848-BB1E-DE85E2F0966B}">
      <dgm:prSet phldrT="[Text]"/>
      <dgm:spPr/>
      <dgm:t>
        <a:bodyPr/>
        <a:lstStyle/>
        <a:p>
          <a:r>
            <a:rPr lang="cs-CZ" dirty="0" smtClean="0"/>
            <a:t>čočka</a:t>
          </a:r>
          <a:endParaRPr lang="cs-CZ" dirty="0"/>
        </a:p>
      </dgm:t>
    </dgm:pt>
    <dgm:pt modelId="{DF8F8958-5BE4-4A05-AFC8-5112D7FC734A}" type="parTrans" cxnId="{F620E492-4ED0-4D89-BF25-041AC2F5AF1E}">
      <dgm:prSet/>
      <dgm:spPr/>
      <dgm:t>
        <a:bodyPr/>
        <a:lstStyle/>
        <a:p>
          <a:endParaRPr lang="cs-CZ"/>
        </a:p>
      </dgm:t>
    </dgm:pt>
    <dgm:pt modelId="{56ECF27A-AFD4-4BDE-B2C4-79CBB1194D95}" type="sibTrans" cxnId="{F620E492-4ED0-4D89-BF25-041AC2F5AF1E}">
      <dgm:prSet/>
      <dgm:spPr/>
      <dgm:t>
        <a:bodyPr/>
        <a:lstStyle/>
        <a:p>
          <a:endParaRPr lang="cs-CZ"/>
        </a:p>
      </dgm:t>
    </dgm:pt>
    <dgm:pt modelId="{C56AAF73-67FA-42A8-AD6C-018CD1D20FD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AEA2E38-BFC7-4AE1-BCA0-7EE55A511106}" type="parTrans" cxnId="{F3DF8170-AC88-40A4-B762-4E9DDE74782E}">
      <dgm:prSet/>
      <dgm:spPr/>
      <dgm:t>
        <a:bodyPr/>
        <a:lstStyle/>
        <a:p>
          <a:endParaRPr lang="cs-CZ"/>
        </a:p>
      </dgm:t>
    </dgm:pt>
    <dgm:pt modelId="{BCC543B2-2D8E-47F2-89C7-F7D0A381E500}" type="sibTrans" cxnId="{F3DF8170-AC88-40A4-B762-4E9DDE74782E}">
      <dgm:prSet/>
      <dgm:spPr/>
      <dgm:t>
        <a:bodyPr/>
        <a:lstStyle/>
        <a:p>
          <a:endParaRPr lang="cs-CZ"/>
        </a:p>
      </dgm:t>
    </dgm:pt>
    <dgm:pt modelId="{D541701D-6083-4360-93F7-B599ED1B1D4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8AC684B1-DF0C-4C50-880D-DD369193E3FC}" type="parTrans" cxnId="{1FC6F30A-2DB7-4523-BE74-B0E53984CC3A}">
      <dgm:prSet/>
      <dgm:spPr/>
      <dgm:t>
        <a:bodyPr/>
        <a:lstStyle/>
        <a:p>
          <a:endParaRPr lang="cs-CZ"/>
        </a:p>
      </dgm:t>
    </dgm:pt>
    <dgm:pt modelId="{8586C916-C1F5-4740-ADBF-9ED537ABAE31}" type="sibTrans" cxnId="{1FC6F30A-2DB7-4523-BE74-B0E53984CC3A}">
      <dgm:prSet/>
      <dgm:spPr/>
      <dgm:t>
        <a:bodyPr/>
        <a:lstStyle/>
        <a:p>
          <a:endParaRPr lang="cs-CZ"/>
        </a:p>
      </dgm:t>
    </dgm:pt>
    <dgm:pt modelId="{469E6733-EE7C-4CEB-BCFA-A7B9EC50D4D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3C468F0-3341-4057-A82D-8E510A2AFF4A}" type="parTrans" cxnId="{CC50FCF0-31D8-46AB-AE19-168096AF90E4}">
      <dgm:prSet/>
      <dgm:spPr/>
      <dgm:t>
        <a:bodyPr/>
        <a:lstStyle/>
        <a:p>
          <a:endParaRPr lang="cs-CZ"/>
        </a:p>
      </dgm:t>
    </dgm:pt>
    <dgm:pt modelId="{599BB6E3-0185-4012-AB08-2B0D15639C4B}" type="sibTrans" cxnId="{CC50FCF0-31D8-46AB-AE19-168096AF90E4}">
      <dgm:prSet/>
      <dgm:spPr/>
      <dgm:t>
        <a:bodyPr/>
        <a:lstStyle/>
        <a:p>
          <a:endParaRPr lang="cs-CZ"/>
        </a:p>
      </dgm:t>
    </dgm:pt>
    <dgm:pt modelId="{C453707C-204A-476F-BFDA-FD6155E6707B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FBECA20-6178-4646-81C9-4C7311C4842C}" type="parTrans" cxnId="{861E6D3A-7417-4C69-910F-FB16F7A1102C}">
      <dgm:prSet/>
      <dgm:spPr/>
      <dgm:t>
        <a:bodyPr/>
        <a:lstStyle/>
        <a:p>
          <a:endParaRPr lang="cs-CZ"/>
        </a:p>
      </dgm:t>
    </dgm:pt>
    <dgm:pt modelId="{67ABDD07-5FA0-460F-BC9F-58D5A6C2CEAF}" type="sibTrans" cxnId="{861E6D3A-7417-4C69-910F-FB16F7A1102C}">
      <dgm:prSet/>
      <dgm:spPr/>
      <dgm:t>
        <a:bodyPr/>
        <a:lstStyle/>
        <a:p>
          <a:endParaRPr lang="cs-CZ"/>
        </a:p>
      </dgm:t>
    </dgm:pt>
    <dgm:pt modelId="{F6F754A4-0499-409A-A83C-90DAE3C75CCB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C5C65079-68E5-4F3F-8AF2-E7B2C752C31C}" type="parTrans" cxnId="{DBBD5520-256D-4339-B0EE-5E4127C7716C}">
      <dgm:prSet/>
      <dgm:spPr/>
      <dgm:t>
        <a:bodyPr/>
        <a:lstStyle/>
        <a:p>
          <a:endParaRPr lang="cs-CZ"/>
        </a:p>
      </dgm:t>
    </dgm:pt>
    <dgm:pt modelId="{A59EDA5F-5FD0-4DAF-8126-BE2ABBB9721B}" type="sibTrans" cxnId="{DBBD5520-256D-4339-B0EE-5E4127C7716C}">
      <dgm:prSet/>
      <dgm:spPr/>
    </dgm:pt>
    <dgm:pt modelId="{AE5DDF7B-49BB-4378-B1E4-4E957B319E57}" type="pres">
      <dgm:prSet presAssocID="{97912315-1995-4626-A4AF-36D15FCA448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B07F0B6-9632-4307-9D00-9622B961324D}" type="pres">
      <dgm:prSet presAssocID="{93EF7B51-1764-4848-BB1E-DE85E2F0966B}" presName="centerShape" presStyleLbl="node0" presStyleIdx="0" presStyleCnt="1"/>
      <dgm:spPr/>
    </dgm:pt>
    <dgm:pt modelId="{A3C04F21-3F11-40FA-BA87-781B60A6AB21}" type="pres">
      <dgm:prSet presAssocID="{FAEA2E38-BFC7-4AE1-BCA0-7EE55A511106}" presName="Name9" presStyleLbl="parChTrans1D2" presStyleIdx="0" presStyleCnt="5"/>
      <dgm:spPr/>
    </dgm:pt>
    <dgm:pt modelId="{206E421E-650A-49BC-8967-BEBC9ABC9CBA}" type="pres">
      <dgm:prSet presAssocID="{FAEA2E38-BFC7-4AE1-BCA0-7EE55A511106}" presName="connTx" presStyleLbl="parChTrans1D2" presStyleIdx="0" presStyleCnt="5"/>
      <dgm:spPr/>
    </dgm:pt>
    <dgm:pt modelId="{08DCCD0A-F0C8-427F-8776-2D883BDFAE2A}" type="pres">
      <dgm:prSet presAssocID="{C56AAF73-67FA-42A8-AD6C-018CD1D20FD2}" presName="node" presStyleLbl="node1" presStyleIdx="0" presStyleCnt="5">
        <dgm:presLayoutVars>
          <dgm:bulletEnabled val="1"/>
        </dgm:presLayoutVars>
      </dgm:prSet>
      <dgm:spPr/>
    </dgm:pt>
    <dgm:pt modelId="{179E7944-6509-495F-A8AB-DE119B885CCB}" type="pres">
      <dgm:prSet presAssocID="{8AC684B1-DF0C-4C50-880D-DD369193E3FC}" presName="Name9" presStyleLbl="parChTrans1D2" presStyleIdx="1" presStyleCnt="5"/>
      <dgm:spPr/>
    </dgm:pt>
    <dgm:pt modelId="{42586226-A336-40A9-98AA-246C515EA840}" type="pres">
      <dgm:prSet presAssocID="{8AC684B1-DF0C-4C50-880D-DD369193E3FC}" presName="connTx" presStyleLbl="parChTrans1D2" presStyleIdx="1" presStyleCnt="5"/>
      <dgm:spPr/>
    </dgm:pt>
    <dgm:pt modelId="{024B4E62-C0CF-4FC8-ABC3-595C609D659F}" type="pres">
      <dgm:prSet presAssocID="{D541701D-6083-4360-93F7-B599ED1B1D42}" presName="node" presStyleLbl="node1" presStyleIdx="1" presStyleCnt="5">
        <dgm:presLayoutVars>
          <dgm:bulletEnabled val="1"/>
        </dgm:presLayoutVars>
      </dgm:prSet>
      <dgm:spPr/>
    </dgm:pt>
    <dgm:pt modelId="{2BE05F5F-3A94-454F-B547-54A49033CE1A}" type="pres">
      <dgm:prSet presAssocID="{33C468F0-3341-4057-A82D-8E510A2AFF4A}" presName="Name9" presStyleLbl="parChTrans1D2" presStyleIdx="2" presStyleCnt="5"/>
      <dgm:spPr/>
    </dgm:pt>
    <dgm:pt modelId="{01C622C4-F2A8-4DB7-A310-12C53857B593}" type="pres">
      <dgm:prSet presAssocID="{33C468F0-3341-4057-A82D-8E510A2AFF4A}" presName="connTx" presStyleLbl="parChTrans1D2" presStyleIdx="2" presStyleCnt="5"/>
      <dgm:spPr/>
    </dgm:pt>
    <dgm:pt modelId="{32AE84C1-EEEF-4953-BD64-2941CFC7B122}" type="pres">
      <dgm:prSet presAssocID="{469E6733-EE7C-4CEB-BCFA-A7B9EC50D4DB}" presName="node" presStyleLbl="node1" presStyleIdx="2" presStyleCnt="5">
        <dgm:presLayoutVars>
          <dgm:bulletEnabled val="1"/>
        </dgm:presLayoutVars>
      </dgm:prSet>
      <dgm:spPr/>
    </dgm:pt>
    <dgm:pt modelId="{BA0FA92B-88CC-40F4-8BE5-82A3CF82AE38}" type="pres">
      <dgm:prSet presAssocID="{6FBECA20-6178-4646-81C9-4C7311C4842C}" presName="Name9" presStyleLbl="parChTrans1D2" presStyleIdx="3" presStyleCnt="5"/>
      <dgm:spPr/>
    </dgm:pt>
    <dgm:pt modelId="{300ED619-EAB5-4614-AB0E-A87D993BF0D6}" type="pres">
      <dgm:prSet presAssocID="{6FBECA20-6178-4646-81C9-4C7311C4842C}" presName="connTx" presStyleLbl="parChTrans1D2" presStyleIdx="3" presStyleCnt="5"/>
      <dgm:spPr/>
    </dgm:pt>
    <dgm:pt modelId="{F229F705-3879-4E4B-9401-4E9D5493FEB9}" type="pres">
      <dgm:prSet presAssocID="{C453707C-204A-476F-BFDA-FD6155E6707B}" presName="node" presStyleLbl="node1" presStyleIdx="3" presStyleCnt="5">
        <dgm:presLayoutVars>
          <dgm:bulletEnabled val="1"/>
        </dgm:presLayoutVars>
      </dgm:prSet>
      <dgm:spPr/>
    </dgm:pt>
    <dgm:pt modelId="{0C112304-4EF9-4132-B9AF-91B9D918E076}" type="pres">
      <dgm:prSet presAssocID="{C5C65079-68E5-4F3F-8AF2-E7B2C752C31C}" presName="Name9" presStyleLbl="parChTrans1D2" presStyleIdx="4" presStyleCnt="5"/>
      <dgm:spPr/>
    </dgm:pt>
    <dgm:pt modelId="{B2ED15A9-BE2C-44A1-AA79-14A287E0655D}" type="pres">
      <dgm:prSet presAssocID="{C5C65079-68E5-4F3F-8AF2-E7B2C752C31C}" presName="connTx" presStyleLbl="parChTrans1D2" presStyleIdx="4" presStyleCnt="5"/>
      <dgm:spPr/>
    </dgm:pt>
    <dgm:pt modelId="{CE2E3DF1-3EF3-46BC-BE91-ED86E7E3C341}" type="pres">
      <dgm:prSet presAssocID="{F6F754A4-0499-409A-A83C-90DAE3C75CCB}" presName="node" presStyleLbl="node1" presStyleIdx="4" presStyleCnt="5">
        <dgm:presLayoutVars>
          <dgm:bulletEnabled val="1"/>
        </dgm:presLayoutVars>
      </dgm:prSet>
      <dgm:spPr/>
    </dgm:pt>
  </dgm:ptLst>
  <dgm:cxnLst>
    <dgm:cxn modelId="{CC50FCF0-31D8-46AB-AE19-168096AF90E4}" srcId="{93EF7B51-1764-4848-BB1E-DE85E2F0966B}" destId="{469E6733-EE7C-4CEB-BCFA-A7B9EC50D4DB}" srcOrd="2" destOrd="0" parTransId="{33C468F0-3341-4057-A82D-8E510A2AFF4A}" sibTransId="{599BB6E3-0185-4012-AB08-2B0D15639C4B}"/>
    <dgm:cxn modelId="{2140BF16-AD9D-4DCC-B840-57702938E2A3}" type="presOf" srcId="{97912315-1995-4626-A4AF-36D15FCA4484}" destId="{AE5DDF7B-49BB-4378-B1E4-4E957B319E57}" srcOrd="0" destOrd="0" presId="urn:microsoft.com/office/officeart/2005/8/layout/radial1"/>
    <dgm:cxn modelId="{98031BC8-4760-4AB2-8A05-78C7EBEF70F2}" type="presOf" srcId="{6FBECA20-6178-4646-81C9-4C7311C4842C}" destId="{BA0FA92B-88CC-40F4-8BE5-82A3CF82AE38}" srcOrd="0" destOrd="0" presId="urn:microsoft.com/office/officeart/2005/8/layout/radial1"/>
    <dgm:cxn modelId="{5D8A183A-8393-45A9-AE89-49D62CA9FB61}" type="presOf" srcId="{F6F754A4-0499-409A-A83C-90DAE3C75CCB}" destId="{CE2E3DF1-3EF3-46BC-BE91-ED86E7E3C341}" srcOrd="0" destOrd="0" presId="urn:microsoft.com/office/officeart/2005/8/layout/radial1"/>
    <dgm:cxn modelId="{717455DD-FE67-4874-9ABD-78480AC9B688}" type="presOf" srcId="{93EF7B51-1764-4848-BB1E-DE85E2F0966B}" destId="{7B07F0B6-9632-4307-9D00-9622B961324D}" srcOrd="0" destOrd="0" presId="urn:microsoft.com/office/officeart/2005/8/layout/radial1"/>
    <dgm:cxn modelId="{F620E492-4ED0-4D89-BF25-041AC2F5AF1E}" srcId="{97912315-1995-4626-A4AF-36D15FCA4484}" destId="{93EF7B51-1764-4848-BB1E-DE85E2F0966B}" srcOrd="0" destOrd="0" parTransId="{DF8F8958-5BE4-4A05-AFC8-5112D7FC734A}" sibTransId="{56ECF27A-AFD4-4BDE-B2C4-79CBB1194D95}"/>
    <dgm:cxn modelId="{48EF73AA-AC97-4D41-B741-C1F733D8A066}" type="presOf" srcId="{FAEA2E38-BFC7-4AE1-BCA0-7EE55A511106}" destId="{A3C04F21-3F11-40FA-BA87-781B60A6AB21}" srcOrd="0" destOrd="0" presId="urn:microsoft.com/office/officeart/2005/8/layout/radial1"/>
    <dgm:cxn modelId="{57D6052E-2012-470F-ABCE-EC36A0B71629}" type="presOf" srcId="{33C468F0-3341-4057-A82D-8E510A2AFF4A}" destId="{01C622C4-F2A8-4DB7-A310-12C53857B593}" srcOrd="1" destOrd="0" presId="urn:microsoft.com/office/officeart/2005/8/layout/radial1"/>
    <dgm:cxn modelId="{ABE90C3B-C23F-4A50-81BF-3286166A7F47}" type="presOf" srcId="{33C468F0-3341-4057-A82D-8E510A2AFF4A}" destId="{2BE05F5F-3A94-454F-B547-54A49033CE1A}" srcOrd="0" destOrd="0" presId="urn:microsoft.com/office/officeart/2005/8/layout/radial1"/>
    <dgm:cxn modelId="{F18B0958-1738-470A-A763-E35F1A78467A}" type="presOf" srcId="{C56AAF73-67FA-42A8-AD6C-018CD1D20FD2}" destId="{08DCCD0A-F0C8-427F-8776-2D883BDFAE2A}" srcOrd="0" destOrd="0" presId="urn:microsoft.com/office/officeart/2005/8/layout/radial1"/>
    <dgm:cxn modelId="{AF4E2362-E0EE-4261-8D48-C847D8976A4B}" type="presOf" srcId="{C5C65079-68E5-4F3F-8AF2-E7B2C752C31C}" destId="{B2ED15A9-BE2C-44A1-AA79-14A287E0655D}" srcOrd="1" destOrd="0" presId="urn:microsoft.com/office/officeart/2005/8/layout/radial1"/>
    <dgm:cxn modelId="{861E6D3A-7417-4C69-910F-FB16F7A1102C}" srcId="{93EF7B51-1764-4848-BB1E-DE85E2F0966B}" destId="{C453707C-204A-476F-BFDA-FD6155E6707B}" srcOrd="3" destOrd="0" parTransId="{6FBECA20-6178-4646-81C9-4C7311C4842C}" sibTransId="{67ABDD07-5FA0-460F-BC9F-58D5A6C2CEAF}"/>
    <dgm:cxn modelId="{17F6BD63-EB06-4945-BE2F-1EA0F822EE47}" type="presOf" srcId="{D541701D-6083-4360-93F7-B599ED1B1D42}" destId="{024B4E62-C0CF-4FC8-ABC3-595C609D659F}" srcOrd="0" destOrd="0" presId="urn:microsoft.com/office/officeart/2005/8/layout/radial1"/>
    <dgm:cxn modelId="{05821F26-4404-4D90-B174-3276972A084E}" type="presOf" srcId="{FAEA2E38-BFC7-4AE1-BCA0-7EE55A511106}" destId="{206E421E-650A-49BC-8967-BEBC9ABC9CBA}" srcOrd="1" destOrd="0" presId="urn:microsoft.com/office/officeart/2005/8/layout/radial1"/>
    <dgm:cxn modelId="{1FC6F30A-2DB7-4523-BE74-B0E53984CC3A}" srcId="{93EF7B51-1764-4848-BB1E-DE85E2F0966B}" destId="{D541701D-6083-4360-93F7-B599ED1B1D42}" srcOrd="1" destOrd="0" parTransId="{8AC684B1-DF0C-4C50-880D-DD369193E3FC}" sibTransId="{8586C916-C1F5-4740-ADBF-9ED537ABAE31}"/>
    <dgm:cxn modelId="{CE758BA7-817A-43E0-BE97-99F1E525504C}" type="presOf" srcId="{C5C65079-68E5-4F3F-8AF2-E7B2C752C31C}" destId="{0C112304-4EF9-4132-B9AF-91B9D918E076}" srcOrd="0" destOrd="0" presId="urn:microsoft.com/office/officeart/2005/8/layout/radial1"/>
    <dgm:cxn modelId="{219A9926-57CD-4936-91AD-9C12D12FCAFC}" type="presOf" srcId="{C453707C-204A-476F-BFDA-FD6155E6707B}" destId="{F229F705-3879-4E4B-9401-4E9D5493FEB9}" srcOrd="0" destOrd="0" presId="urn:microsoft.com/office/officeart/2005/8/layout/radial1"/>
    <dgm:cxn modelId="{6A39E58F-F136-4133-872F-135738A66788}" type="presOf" srcId="{469E6733-EE7C-4CEB-BCFA-A7B9EC50D4DB}" destId="{32AE84C1-EEEF-4953-BD64-2941CFC7B122}" srcOrd="0" destOrd="0" presId="urn:microsoft.com/office/officeart/2005/8/layout/radial1"/>
    <dgm:cxn modelId="{FEDB32B3-8A49-4716-AEFF-C801E162341F}" type="presOf" srcId="{8AC684B1-DF0C-4C50-880D-DD369193E3FC}" destId="{179E7944-6509-495F-A8AB-DE119B885CCB}" srcOrd="0" destOrd="0" presId="urn:microsoft.com/office/officeart/2005/8/layout/radial1"/>
    <dgm:cxn modelId="{4E3B94DD-4E0E-4310-9FC5-50A1099B12EA}" type="presOf" srcId="{8AC684B1-DF0C-4C50-880D-DD369193E3FC}" destId="{42586226-A336-40A9-98AA-246C515EA840}" srcOrd="1" destOrd="0" presId="urn:microsoft.com/office/officeart/2005/8/layout/radial1"/>
    <dgm:cxn modelId="{F3DF8170-AC88-40A4-B762-4E9DDE74782E}" srcId="{93EF7B51-1764-4848-BB1E-DE85E2F0966B}" destId="{C56AAF73-67FA-42A8-AD6C-018CD1D20FD2}" srcOrd="0" destOrd="0" parTransId="{FAEA2E38-BFC7-4AE1-BCA0-7EE55A511106}" sibTransId="{BCC543B2-2D8E-47F2-89C7-F7D0A381E500}"/>
    <dgm:cxn modelId="{DBBD5520-256D-4339-B0EE-5E4127C7716C}" srcId="{93EF7B51-1764-4848-BB1E-DE85E2F0966B}" destId="{F6F754A4-0499-409A-A83C-90DAE3C75CCB}" srcOrd="4" destOrd="0" parTransId="{C5C65079-68E5-4F3F-8AF2-E7B2C752C31C}" sibTransId="{A59EDA5F-5FD0-4DAF-8126-BE2ABBB9721B}"/>
    <dgm:cxn modelId="{3109EDA8-1DD5-4F74-9C57-E09954B0C8F2}" type="presOf" srcId="{6FBECA20-6178-4646-81C9-4C7311C4842C}" destId="{300ED619-EAB5-4614-AB0E-A87D993BF0D6}" srcOrd="1" destOrd="0" presId="urn:microsoft.com/office/officeart/2005/8/layout/radial1"/>
    <dgm:cxn modelId="{6C1D0261-74D2-45F9-B78C-E8589A28E4DC}" type="presParOf" srcId="{AE5DDF7B-49BB-4378-B1E4-4E957B319E57}" destId="{7B07F0B6-9632-4307-9D00-9622B961324D}" srcOrd="0" destOrd="0" presId="urn:microsoft.com/office/officeart/2005/8/layout/radial1"/>
    <dgm:cxn modelId="{67D42191-802B-4544-B8A5-165F42334379}" type="presParOf" srcId="{AE5DDF7B-49BB-4378-B1E4-4E957B319E57}" destId="{A3C04F21-3F11-40FA-BA87-781B60A6AB21}" srcOrd="1" destOrd="0" presId="urn:microsoft.com/office/officeart/2005/8/layout/radial1"/>
    <dgm:cxn modelId="{98774ABE-5AB9-4BE6-B438-31375470ABBB}" type="presParOf" srcId="{A3C04F21-3F11-40FA-BA87-781B60A6AB21}" destId="{206E421E-650A-49BC-8967-BEBC9ABC9CBA}" srcOrd="0" destOrd="0" presId="urn:microsoft.com/office/officeart/2005/8/layout/radial1"/>
    <dgm:cxn modelId="{2BC9F22B-A4B0-4C3D-9E36-956FADADB844}" type="presParOf" srcId="{AE5DDF7B-49BB-4378-B1E4-4E957B319E57}" destId="{08DCCD0A-F0C8-427F-8776-2D883BDFAE2A}" srcOrd="2" destOrd="0" presId="urn:microsoft.com/office/officeart/2005/8/layout/radial1"/>
    <dgm:cxn modelId="{3772ABA7-44FE-4B64-8343-C89F6EAEC7BF}" type="presParOf" srcId="{AE5DDF7B-49BB-4378-B1E4-4E957B319E57}" destId="{179E7944-6509-495F-A8AB-DE119B885CCB}" srcOrd="3" destOrd="0" presId="urn:microsoft.com/office/officeart/2005/8/layout/radial1"/>
    <dgm:cxn modelId="{6C30B92C-EF9C-4076-AAE6-AAE4DA8B17F0}" type="presParOf" srcId="{179E7944-6509-495F-A8AB-DE119B885CCB}" destId="{42586226-A336-40A9-98AA-246C515EA840}" srcOrd="0" destOrd="0" presId="urn:microsoft.com/office/officeart/2005/8/layout/radial1"/>
    <dgm:cxn modelId="{1B5C12C6-44F0-4E9C-8167-79D1FF140E34}" type="presParOf" srcId="{AE5DDF7B-49BB-4378-B1E4-4E957B319E57}" destId="{024B4E62-C0CF-4FC8-ABC3-595C609D659F}" srcOrd="4" destOrd="0" presId="urn:microsoft.com/office/officeart/2005/8/layout/radial1"/>
    <dgm:cxn modelId="{0E7C19E1-3418-44D2-8177-22FC3F5A0CDF}" type="presParOf" srcId="{AE5DDF7B-49BB-4378-B1E4-4E957B319E57}" destId="{2BE05F5F-3A94-454F-B547-54A49033CE1A}" srcOrd="5" destOrd="0" presId="urn:microsoft.com/office/officeart/2005/8/layout/radial1"/>
    <dgm:cxn modelId="{4FD4A034-4C9E-417E-85EB-C4688467DFAD}" type="presParOf" srcId="{2BE05F5F-3A94-454F-B547-54A49033CE1A}" destId="{01C622C4-F2A8-4DB7-A310-12C53857B593}" srcOrd="0" destOrd="0" presId="urn:microsoft.com/office/officeart/2005/8/layout/radial1"/>
    <dgm:cxn modelId="{4FEB97F0-5E46-4AE1-8B38-F0BC3B1A9EC7}" type="presParOf" srcId="{AE5DDF7B-49BB-4378-B1E4-4E957B319E57}" destId="{32AE84C1-EEEF-4953-BD64-2941CFC7B122}" srcOrd="6" destOrd="0" presId="urn:microsoft.com/office/officeart/2005/8/layout/radial1"/>
    <dgm:cxn modelId="{A9D3CA93-1308-422F-87AC-4B3820471E88}" type="presParOf" srcId="{AE5DDF7B-49BB-4378-B1E4-4E957B319E57}" destId="{BA0FA92B-88CC-40F4-8BE5-82A3CF82AE38}" srcOrd="7" destOrd="0" presId="urn:microsoft.com/office/officeart/2005/8/layout/radial1"/>
    <dgm:cxn modelId="{EABA3C75-D145-46B9-8560-020BB614C52B}" type="presParOf" srcId="{BA0FA92B-88CC-40F4-8BE5-82A3CF82AE38}" destId="{300ED619-EAB5-4614-AB0E-A87D993BF0D6}" srcOrd="0" destOrd="0" presId="urn:microsoft.com/office/officeart/2005/8/layout/radial1"/>
    <dgm:cxn modelId="{5A0D2A7A-56ED-4A75-B887-6375E09B16D4}" type="presParOf" srcId="{AE5DDF7B-49BB-4378-B1E4-4E957B319E57}" destId="{F229F705-3879-4E4B-9401-4E9D5493FEB9}" srcOrd="8" destOrd="0" presId="urn:microsoft.com/office/officeart/2005/8/layout/radial1"/>
    <dgm:cxn modelId="{A1B48865-8FFF-4190-A54D-98413741EE75}" type="presParOf" srcId="{AE5DDF7B-49BB-4378-B1E4-4E957B319E57}" destId="{0C112304-4EF9-4132-B9AF-91B9D918E076}" srcOrd="9" destOrd="0" presId="urn:microsoft.com/office/officeart/2005/8/layout/radial1"/>
    <dgm:cxn modelId="{467EA9F1-B8F8-4405-8006-129581D9A86B}" type="presParOf" srcId="{0C112304-4EF9-4132-B9AF-91B9D918E076}" destId="{B2ED15A9-BE2C-44A1-AA79-14A287E0655D}" srcOrd="0" destOrd="0" presId="urn:microsoft.com/office/officeart/2005/8/layout/radial1"/>
    <dgm:cxn modelId="{4E9A98F2-BDF9-46D8-B68D-EA61CD76CF26}" type="presParOf" srcId="{AE5DDF7B-49BB-4378-B1E4-4E957B319E57}" destId="{CE2E3DF1-3EF3-46BC-BE91-ED86E7E3C341}" srcOrd="10" destOrd="0" presId="urn:microsoft.com/office/officeart/2005/8/layout/radial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521621-E437-4235-BF1D-A751B211A8D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B47333-82B9-480A-A666-BBB011EA6C5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657CD642-CC61-4C38-A06B-A2DCB8C58EE9}" type="parTrans" cxnId="{69208F4C-B1F2-49BC-9B07-8F3709C58198}">
      <dgm:prSet/>
      <dgm:spPr/>
      <dgm:t>
        <a:bodyPr/>
        <a:lstStyle/>
        <a:p>
          <a:endParaRPr lang="cs-CZ"/>
        </a:p>
      </dgm:t>
    </dgm:pt>
    <dgm:pt modelId="{766BF8EB-9E1F-4D86-8A20-7B2A44B47E6D}" type="sibTrans" cxnId="{69208F4C-B1F2-49BC-9B07-8F3709C58198}">
      <dgm:prSet/>
      <dgm:spPr/>
      <dgm:t>
        <a:bodyPr/>
        <a:lstStyle/>
        <a:p>
          <a:endParaRPr lang="cs-CZ"/>
        </a:p>
      </dgm:t>
    </dgm:pt>
    <dgm:pt modelId="{3F581A1D-85AE-4FFD-85F3-37E5863581D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FF03BC1-211A-407A-9D50-0802892EB610}" type="parTrans" cxnId="{D6585C36-5148-4822-BC09-DB62B51777DE}">
      <dgm:prSet/>
      <dgm:spPr/>
      <dgm:t>
        <a:bodyPr/>
        <a:lstStyle/>
        <a:p>
          <a:endParaRPr lang="cs-CZ"/>
        </a:p>
      </dgm:t>
    </dgm:pt>
    <dgm:pt modelId="{DB5323D8-EF59-48E2-95C3-80AC1F2D40E2}" type="sibTrans" cxnId="{D6585C36-5148-4822-BC09-DB62B51777DE}">
      <dgm:prSet/>
      <dgm:spPr/>
      <dgm:t>
        <a:bodyPr/>
        <a:lstStyle/>
        <a:p>
          <a:endParaRPr lang="cs-CZ"/>
        </a:p>
      </dgm:t>
    </dgm:pt>
    <dgm:pt modelId="{2960281B-88AE-45DD-9569-2E47317F5F77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0EA217E7-9F7F-484B-AB61-567812482712}" type="parTrans" cxnId="{BE057E2A-4701-4286-8476-4CD3EE1BB7E8}">
      <dgm:prSet/>
      <dgm:spPr/>
      <dgm:t>
        <a:bodyPr/>
        <a:lstStyle/>
        <a:p>
          <a:endParaRPr lang="cs-CZ"/>
        </a:p>
      </dgm:t>
    </dgm:pt>
    <dgm:pt modelId="{329F3F00-FBCD-4427-A580-8C6FBB5A50C8}" type="sibTrans" cxnId="{BE057E2A-4701-4286-8476-4CD3EE1BB7E8}">
      <dgm:prSet/>
      <dgm:spPr/>
      <dgm:t>
        <a:bodyPr/>
        <a:lstStyle/>
        <a:p>
          <a:endParaRPr lang="cs-CZ"/>
        </a:p>
      </dgm:t>
    </dgm:pt>
    <dgm:pt modelId="{3635926A-2E2B-4597-8A49-1AD425BE7845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B8817D08-AB47-4E5C-A58A-C709F8038463}" type="parTrans" cxnId="{341AD7C1-0433-402C-8A7C-4712B6B8A47D}">
      <dgm:prSet/>
      <dgm:spPr/>
      <dgm:t>
        <a:bodyPr/>
        <a:lstStyle/>
        <a:p>
          <a:endParaRPr lang="cs-CZ"/>
        </a:p>
      </dgm:t>
    </dgm:pt>
    <dgm:pt modelId="{97E89208-5C24-46D8-A506-2CBB9E5512C7}" type="sibTrans" cxnId="{341AD7C1-0433-402C-8A7C-4712B6B8A47D}">
      <dgm:prSet/>
      <dgm:spPr/>
      <dgm:t>
        <a:bodyPr/>
        <a:lstStyle/>
        <a:p>
          <a:endParaRPr lang="cs-CZ"/>
        </a:p>
      </dgm:t>
    </dgm:pt>
    <dgm:pt modelId="{998AE9C4-EDE9-440F-9FE2-405DD21E2E41}" type="pres">
      <dgm:prSet presAssocID="{2E521621-E437-4235-BF1D-A751B211A8DE}" presName="matrix" presStyleCnt="0">
        <dgm:presLayoutVars>
          <dgm:chMax val="1"/>
          <dgm:dir/>
          <dgm:resizeHandles val="exact"/>
        </dgm:presLayoutVars>
      </dgm:prSet>
      <dgm:spPr/>
    </dgm:pt>
    <dgm:pt modelId="{333DA6A0-F57B-4272-947D-38C07FF7F25F}" type="pres">
      <dgm:prSet presAssocID="{2E521621-E437-4235-BF1D-A751B211A8DE}" presName="axisShape" presStyleLbl="bgShp" presStyleIdx="0" presStyleCnt="1"/>
      <dgm:spPr/>
    </dgm:pt>
    <dgm:pt modelId="{933546B6-FDC3-4FBB-B1D4-CBA518ED0DD0}" type="pres">
      <dgm:prSet presAssocID="{2E521621-E437-4235-BF1D-A751B211A8D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C5413E-2607-4FB6-8360-64756F4D163D}" type="pres">
      <dgm:prSet presAssocID="{2E521621-E437-4235-BF1D-A751B211A8D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2152FA2-5C91-4963-830A-FF1901543B43}" type="pres">
      <dgm:prSet presAssocID="{2E521621-E437-4235-BF1D-A751B211A8D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A9EF95C-09A8-47E5-A76B-3E3B6E1E97D3}" type="pres">
      <dgm:prSet presAssocID="{2E521621-E437-4235-BF1D-A751B211A8D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6585C36-5148-4822-BC09-DB62B51777DE}" srcId="{2E521621-E437-4235-BF1D-A751B211A8DE}" destId="{3F581A1D-85AE-4FFD-85F3-37E5863581DA}" srcOrd="1" destOrd="0" parTransId="{EFF03BC1-211A-407A-9D50-0802892EB610}" sibTransId="{DB5323D8-EF59-48E2-95C3-80AC1F2D40E2}"/>
    <dgm:cxn modelId="{03EBC79C-5DA2-463B-B2D6-7376F0682B80}" type="presOf" srcId="{3F581A1D-85AE-4FFD-85F3-37E5863581DA}" destId="{E0C5413E-2607-4FB6-8360-64756F4D163D}" srcOrd="0" destOrd="0" presId="urn:microsoft.com/office/officeart/2005/8/layout/matrix2"/>
    <dgm:cxn modelId="{BE057E2A-4701-4286-8476-4CD3EE1BB7E8}" srcId="{2E521621-E437-4235-BF1D-A751B211A8DE}" destId="{2960281B-88AE-45DD-9569-2E47317F5F77}" srcOrd="2" destOrd="0" parTransId="{0EA217E7-9F7F-484B-AB61-567812482712}" sibTransId="{329F3F00-FBCD-4427-A580-8C6FBB5A50C8}"/>
    <dgm:cxn modelId="{70661D79-A5B9-4A78-BB79-DB9FA6DCB0CB}" type="presOf" srcId="{25B47333-82B9-480A-A666-BBB011EA6C55}" destId="{933546B6-FDC3-4FBB-B1D4-CBA518ED0DD0}" srcOrd="0" destOrd="0" presId="urn:microsoft.com/office/officeart/2005/8/layout/matrix2"/>
    <dgm:cxn modelId="{07BBEF88-3F43-48E6-9E13-CA70E340CCC4}" type="presOf" srcId="{2E521621-E437-4235-BF1D-A751B211A8DE}" destId="{998AE9C4-EDE9-440F-9FE2-405DD21E2E41}" srcOrd="0" destOrd="0" presId="urn:microsoft.com/office/officeart/2005/8/layout/matrix2"/>
    <dgm:cxn modelId="{98BD368C-38B3-4FA2-9EF7-B90559B6F48D}" type="presOf" srcId="{3635926A-2E2B-4597-8A49-1AD425BE7845}" destId="{2A9EF95C-09A8-47E5-A76B-3E3B6E1E97D3}" srcOrd="0" destOrd="0" presId="urn:microsoft.com/office/officeart/2005/8/layout/matrix2"/>
    <dgm:cxn modelId="{DD5403E4-4CE7-4574-83D8-588FE6FB9563}" type="presOf" srcId="{2960281B-88AE-45DD-9569-2E47317F5F77}" destId="{12152FA2-5C91-4963-830A-FF1901543B43}" srcOrd="0" destOrd="0" presId="urn:microsoft.com/office/officeart/2005/8/layout/matrix2"/>
    <dgm:cxn modelId="{341AD7C1-0433-402C-8A7C-4712B6B8A47D}" srcId="{2E521621-E437-4235-BF1D-A751B211A8DE}" destId="{3635926A-2E2B-4597-8A49-1AD425BE7845}" srcOrd="3" destOrd="0" parTransId="{B8817D08-AB47-4E5C-A58A-C709F8038463}" sibTransId="{97E89208-5C24-46D8-A506-2CBB9E5512C7}"/>
    <dgm:cxn modelId="{69208F4C-B1F2-49BC-9B07-8F3709C58198}" srcId="{2E521621-E437-4235-BF1D-A751B211A8DE}" destId="{25B47333-82B9-480A-A666-BBB011EA6C55}" srcOrd="0" destOrd="0" parTransId="{657CD642-CC61-4C38-A06B-A2DCB8C58EE9}" sibTransId="{766BF8EB-9E1F-4D86-8A20-7B2A44B47E6D}"/>
    <dgm:cxn modelId="{E161DBC8-BC22-47E0-AC6B-E81BA4AA8EEE}" type="presParOf" srcId="{998AE9C4-EDE9-440F-9FE2-405DD21E2E41}" destId="{333DA6A0-F57B-4272-947D-38C07FF7F25F}" srcOrd="0" destOrd="0" presId="urn:microsoft.com/office/officeart/2005/8/layout/matrix2"/>
    <dgm:cxn modelId="{40FB14CE-074F-4099-98E2-BF7737DF02EB}" type="presParOf" srcId="{998AE9C4-EDE9-440F-9FE2-405DD21E2E41}" destId="{933546B6-FDC3-4FBB-B1D4-CBA518ED0DD0}" srcOrd="1" destOrd="0" presId="urn:microsoft.com/office/officeart/2005/8/layout/matrix2"/>
    <dgm:cxn modelId="{20FAE2D0-209C-4403-9BAB-DD801487F9F6}" type="presParOf" srcId="{998AE9C4-EDE9-440F-9FE2-405DD21E2E41}" destId="{E0C5413E-2607-4FB6-8360-64756F4D163D}" srcOrd="2" destOrd="0" presId="urn:microsoft.com/office/officeart/2005/8/layout/matrix2"/>
    <dgm:cxn modelId="{585DBB80-0EB9-42E6-B707-CDBD46DDA808}" type="presParOf" srcId="{998AE9C4-EDE9-440F-9FE2-405DD21E2E41}" destId="{12152FA2-5C91-4963-830A-FF1901543B43}" srcOrd="3" destOrd="0" presId="urn:microsoft.com/office/officeart/2005/8/layout/matrix2"/>
    <dgm:cxn modelId="{3CAFF9B0-2195-4A98-8202-F1AF53855F1D}" type="presParOf" srcId="{998AE9C4-EDE9-440F-9FE2-405DD21E2E41}" destId="{2A9EF95C-09A8-47E5-A76B-3E3B6E1E97D3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FBF9-DB34-41E5-A9E1-5DC2916C9C6E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BFD65-0A28-47C5-BCF1-CF9B0FD3B0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2D5F35-B662-4993-B0F1-C145E45E3B03}" type="datetimeFigureOut">
              <a:rPr lang="cs-CZ" smtClean="0"/>
              <a:pPr/>
              <a:t>28.12.2010</a:t>
            </a:fld>
            <a:endParaRPr lang="cs-CZ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7BA9CF-1830-47F1-AA75-D445FCCFAAF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2286000" y="2551836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Šablona </a:t>
            </a:r>
            <a:r>
              <a:rPr lang="cs-CZ" dirty="0" smtClean="0">
                <a:solidFill>
                  <a:srgbClr val="FFFF00"/>
                </a:solidFill>
              </a:rPr>
              <a:t>č.10</a:t>
            </a:r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endParaRPr lang="cs-CZ" dirty="0" smtClean="0">
              <a:solidFill>
                <a:srgbClr val="FFFF00"/>
              </a:solidFill>
            </a:endParaRP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Vypracovala: Květuše Vendégová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Prvouka 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2.ročník ZŠ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ZŠ a MŚ Višňová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29.listopadu 2010</a:t>
            </a:r>
          </a:p>
          <a:p>
            <a:pPr algn="r"/>
            <a:r>
              <a:rPr lang="cs-CZ" dirty="0" smtClean="0">
                <a:solidFill>
                  <a:srgbClr val="FFFF00"/>
                </a:solidFill>
              </a:rPr>
              <a:t>Obrázky www.google.cz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24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</dc:creator>
  <cp:lastModifiedBy>Květuše</cp:lastModifiedBy>
  <cp:revision>55</cp:revision>
  <dcterms:created xsi:type="dcterms:W3CDTF">2010-11-28T16:56:43Z</dcterms:created>
  <dcterms:modified xsi:type="dcterms:W3CDTF">2010-12-28T06:45:58Z</dcterms:modified>
</cp:coreProperties>
</file>