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11C8A-46ED-4772-AB58-246C4D7340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0E752B-2EF0-4C5D-A995-2B5CA3801A1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96818431-52E6-4AA0-BAE2-4335F5764632}" type="parTrans" cxnId="{7CC3BD53-0B70-447B-8955-E4CAA5ACEA15}">
      <dgm:prSet/>
      <dgm:spPr/>
      <dgm:t>
        <a:bodyPr/>
        <a:lstStyle/>
        <a:p>
          <a:endParaRPr lang="cs-CZ"/>
        </a:p>
      </dgm:t>
    </dgm:pt>
    <dgm:pt modelId="{68F0AD30-86B5-4698-A550-97FD3127296C}" type="sibTrans" cxnId="{7CC3BD53-0B70-447B-8955-E4CAA5ACEA15}">
      <dgm:prSet/>
      <dgm:spPr/>
      <dgm:t>
        <a:bodyPr/>
        <a:lstStyle/>
        <a:p>
          <a:endParaRPr lang="cs-CZ"/>
        </a:p>
      </dgm:t>
    </dgm:pt>
    <dgm:pt modelId="{28B26C32-B179-4CE0-9C2A-568E00100664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129AC103-1EF4-4AAC-91F3-B1B49DB1E001}" type="parTrans" cxnId="{659D7B45-06E6-4524-8D10-C7B5873A8B9E}">
      <dgm:prSet/>
      <dgm:spPr/>
      <dgm:t>
        <a:bodyPr/>
        <a:lstStyle/>
        <a:p>
          <a:endParaRPr lang="cs-CZ"/>
        </a:p>
      </dgm:t>
    </dgm:pt>
    <dgm:pt modelId="{4C9A8948-9C85-444A-BAA7-94380940D7E5}" type="sibTrans" cxnId="{659D7B45-06E6-4524-8D10-C7B5873A8B9E}">
      <dgm:prSet/>
      <dgm:spPr/>
      <dgm:t>
        <a:bodyPr/>
        <a:lstStyle/>
        <a:p>
          <a:endParaRPr lang="cs-CZ"/>
        </a:p>
      </dgm:t>
    </dgm:pt>
    <dgm:pt modelId="{CD7119B7-31E5-4C36-BC06-9D3615AC3D43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1A01F920-52D9-4938-B986-B072E837FDDD}" type="parTrans" cxnId="{C0621C64-E514-4EBF-8DD8-68FC3D55271A}">
      <dgm:prSet/>
      <dgm:spPr/>
      <dgm:t>
        <a:bodyPr/>
        <a:lstStyle/>
        <a:p>
          <a:endParaRPr lang="cs-CZ"/>
        </a:p>
      </dgm:t>
    </dgm:pt>
    <dgm:pt modelId="{E0820667-0133-419F-8070-EA21D3342ECC}" type="sibTrans" cxnId="{C0621C64-E514-4EBF-8DD8-68FC3D55271A}">
      <dgm:prSet/>
      <dgm:spPr/>
      <dgm:t>
        <a:bodyPr/>
        <a:lstStyle/>
        <a:p>
          <a:endParaRPr lang="cs-CZ"/>
        </a:p>
      </dgm:t>
    </dgm:pt>
    <dgm:pt modelId="{9CFA94E0-C5AF-40B3-BEA7-CE30A8D54266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6118B1A3-E5FB-460A-A59D-0A7D1B5F841B}" type="sibTrans" cxnId="{9E140646-7CE2-495D-BDB3-1E0D724A15E3}">
      <dgm:prSet/>
      <dgm:spPr/>
      <dgm:t>
        <a:bodyPr/>
        <a:lstStyle/>
        <a:p>
          <a:endParaRPr lang="cs-CZ"/>
        </a:p>
      </dgm:t>
    </dgm:pt>
    <dgm:pt modelId="{1D631EAC-0B8C-4CD3-9374-205239A6D1DB}" type="parTrans" cxnId="{9E140646-7CE2-495D-BDB3-1E0D724A15E3}">
      <dgm:prSet/>
      <dgm:spPr/>
      <dgm:t>
        <a:bodyPr/>
        <a:lstStyle/>
        <a:p>
          <a:endParaRPr lang="cs-CZ"/>
        </a:p>
      </dgm:t>
    </dgm:pt>
    <dgm:pt modelId="{F345F9F4-3C9E-4DF2-9775-E266F8190AC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1499389B-5B6E-45FD-A255-A5F1B0BFE7E7}" type="parTrans" cxnId="{000F34DD-74A3-401C-950B-5224788E0A2F}">
      <dgm:prSet/>
      <dgm:spPr/>
      <dgm:t>
        <a:bodyPr/>
        <a:lstStyle/>
        <a:p>
          <a:endParaRPr lang="cs-CZ"/>
        </a:p>
      </dgm:t>
    </dgm:pt>
    <dgm:pt modelId="{08CBFA9E-8550-4FD8-A954-159B7BC038DC}" type="sibTrans" cxnId="{000F34DD-74A3-401C-950B-5224788E0A2F}">
      <dgm:prSet/>
      <dgm:spPr/>
      <dgm:t>
        <a:bodyPr/>
        <a:lstStyle/>
        <a:p>
          <a:endParaRPr lang="cs-CZ"/>
        </a:p>
      </dgm:t>
    </dgm:pt>
    <dgm:pt modelId="{32BA0758-8816-43C6-B5DC-746ED40DA9E5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40B05610-4352-4B74-93E0-72AD8E90FF96}" type="parTrans" cxnId="{FC869F66-3540-49C8-9805-AF2F63DB2C35}">
      <dgm:prSet/>
      <dgm:spPr/>
      <dgm:t>
        <a:bodyPr/>
        <a:lstStyle/>
        <a:p>
          <a:endParaRPr lang="cs-CZ"/>
        </a:p>
      </dgm:t>
    </dgm:pt>
    <dgm:pt modelId="{797D6F21-250C-40A6-A3A7-2F2FFADB6768}" type="sibTrans" cxnId="{FC869F66-3540-49C8-9805-AF2F63DB2C35}">
      <dgm:prSet/>
      <dgm:spPr/>
      <dgm:t>
        <a:bodyPr/>
        <a:lstStyle/>
        <a:p>
          <a:endParaRPr lang="cs-CZ"/>
        </a:p>
      </dgm:t>
    </dgm:pt>
    <dgm:pt modelId="{620A2144-170A-425B-B4A3-E6DD27711B76}" type="pres">
      <dgm:prSet presAssocID="{5A311C8A-46ED-4772-AB58-246C4D7340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4DDB0-9A5A-4C84-AEFC-328B43146E28}" type="pres">
      <dgm:prSet presAssocID="{AC0E752B-2EF0-4C5D-A995-2B5CA3801A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4497E8-965E-4E13-8525-CC79FEB1A00B}" type="pres">
      <dgm:prSet presAssocID="{68F0AD30-86B5-4698-A550-97FD3127296C}" presName="sibTrans" presStyleCnt="0"/>
      <dgm:spPr/>
    </dgm:pt>
    <dgm:pt modelId="{7E2D647B-DC10-45DB-BB06-13EE5E4FEBCA}" type="pres">
      <dgm:prSet presAssocID="{9CFA94E0-C5AF-40B3-BEA7-CE30A8D5426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6B318F-0EAA-42A3-A515-0B2D4F869E08}" type="pres">
      <dgm:prSet presAssocID="{6118B1A3-E5FB-460A-A59D-0A7D1B5F841B}" presName="sibTrans" presStyleCnt="0"/>
      <dgm:spPr/>
    </dgm:pt>
    <dgm:pt modelId="{BF6B5906-335F-4447-8E9D-2619E20A46F2}" type="pres">
      <dgm:prSet presAssocID="{28B26C32-B179-4CE0-9C2A-568E0010066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AE7FDD-D305-427D-A303-2956211DBC80}" type="pres">
      <dgm:prSet presAssocID="{4C9A8948-9C85-444A-BAA7-94380940D7E5}" presName="sibTrans" presStyleCnt="0"/>
      <dgm:spPr/>
    </dgm:pt>
    <dgm:pt modelId="{5DA61C53-790A-495E-840F-5B116CCBF518}" type="pres">
      <dgm:prSet presAssocID="{CD7119B7-31E5-4C36-BC06-9D3615AC3D4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D4537-C696-419D-8439-B7E5A0EE970F}" type="pres">
      <dgm:prSet presAssocID="{E0820667-0133-419F-8070-EA21D3342ECC}" presName="sibTrans" presStyleCnt="0"/>
      <dgm:spPr/>
    </dgm:pt>
    <dgm:pt modelId="{03FC5DA5-2BD7-41FB-95F1-D2A77053389E}" type="pres">
      <dgm:prSet presAssocID="{32BA0758-8816-43C6-B5DC-746ED40DA9E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A2B486-6732-41E3-BFCC-C11367FB6AA7}" type="pres">
      <dgm:prSet presAssocID="{797D6F21-250C-40A6-A3A7-2F2FFADB6768}" presName="sibTrans" presStyleCnt="0"/>
      <dgm:spPr/>
    </dgm:pt>
    <dgm:pt modelId="{A2CB4186-431C-4FA6-9B5D-92087669FE60}" type="pres">
      <dgm:prSet presAssocID="{F345F9F4-3C9E-4DF2-9775-E266F8190AC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71EB9D-8783-424B-9454-A366B97B78ED}" type="presOf" srcId="{28B26C32-B179-4CE0-9C2A-568E00100664}" destId="{BF6B5906-335F-4447-8E9D-2619E20A46F2}" srcOrd="0" destOrd="0" presId="urn:microsoft.com/office/officeart/2005/8/layout/default"/>
    <dgm:cxn modelId="{659D7B45-06E6-4524-8D10-C7B5873A8B9E}" srcId="{5A311C8A-46ED-4772-AB58-246C4D7340D3}" destId="{28B26C32-B179-4CE0-9C2A-568E00100664}" srcOrd="2" destOrd="0" parTransId="{129AC103-1EF4-4AAC-91F3-B1B49DB1E001}" sibTransId="{4C9A8948-9C85-444A-BAA7-94380940D7E5}"/>
    <dgm:cxn modelId="{7CC3BD53-0B70-447B-8955-E4CAA5ACEA15}" srcId="{5A311C8A-46ED-4772-AB58-246C4D7340D3}" destId="{AC0E752B-2EF0-4C5D-A995-2B5CA3801A13}" srcOrd="0" destOrd="0" parTransId="{96818431-52E6-4AA0-BAE2-4335F5764632}" sibTransId="{68F0AD30-86B5-4698-A550-97FD3127296C}"/>
    <dgm:cxn modelId="{9E140646-7CE2-495D-BDB3-1E0D724A15E3}" srcId="{5A311C8A-46ED-4772-AB58-246C4D7340D3}" destId="{9CFA94E0-C5AF-40B3-BEA7-CE30A8D54266}" srcOrd="1" destOrd="0" parTransId="{1D631EAC-0B8C-4CD3-9374-205239A6D1DB}" sibTransId="{6118B1A3-E5FB-460A-A59D-0A7D1B5F841B}"/>
    <dgm:cxn modelId="{A05F229D-B48F-4122-AAFA-DA55206001A9}" type="presOf" srcId="{5A311C8A-46ED-4772-AB58-246C4D7340D3}" destId="{620A2144-170A-425B-B4A3-E6DD27711B76}" srcOrd="0" destOrd="0" presId="urn:microsoft.com/office/officeart/2005/8/layout/default"/>
    <dgm:cxn modelId="{000F34DD-74A3-401C-950B-5224788E0A2F}" srcId="{5A311C8A-46ED-4772-AB58-246C4D7340D3}" destId="{F345F9F4-3C9E-4DF2-9775-E266F8190AC4}" srcOrd="5" destOrd="0" parTransId="{1499389B-5B6E-45FD-A255-A5F1B0BFE7E7}" sibTransId="{08CBFA9E-8550-4FD8-A954-159B7BC038DC}"/>
    <dgm:cxn modelId="{2C94A96F-91DB-4E4B-9E63-39608BB99716}" type="presOf" srcId="{AC0E752B-2EF0-4C5D-A995-2B5CA3801A13}" destId="{3314DDB0-9A5A-4C84-AEFC-328B43146E28}" srcOrd="0" destOrd="0" presId="urn:microsoft.com/office/officeart/2005/8/layout/default"/>
    <dgm:cxn modelId="{FC869F66-3540-49C8-9805-AF2F63DB2C35}" srcId="{5A311C8A-46ED-4772-AB58-246C4D7340D3}" destId="{32BA0758-8816-43C6-B5DC-746ED40DA9E5}" srcOrd="4" destOrd="0" parTransId="{40B05610-4352-4B74-93E0-72AD8E90FF96}" sibTransId="{797D6F21-250C-40A6-A3A7-2F2FFADB6768}"/>
    <dgm:cxn modelId="{0A7D34B8-6E76-455C-AAB2-EA8FC7140AA7}" type="presOf" srcId="{9CFA94E0-C5AF-40B3-BEA7-CE30A8D54266}" destId="{7E2D647B-DC10-45DB-BB06-13EE5E4FEBCA}" srcOrd="0" destOrd="0" presId="urn:microsoft.com/office/officeart/2005/8/layout/default"/>
    <dgm:cxn modelId="{3F235DB1-1871-42C1-963D-2BA74DA4E084}" type="presOf" srcId="{CD7119B7-31E5-4C36-BC06-9D3615AC3D43}" destId="{5DA61C53-790A-495E-840F-5B116CCBF518}" srcOrd="0" destOrd="0" presId="urn:microsoft.com/office/officeart/2005/8/layout/default"/>
    <dgm:cxn modelId="{C0621C64-E514-4EBF-8DD8-68FC3D55271A}" srcId="{5A311C8A-46ED-4772-AB58-246C4D7340D3}" destId="{CD7119B7-31E5-4C36-BC06-9D3615AC3D43}" srcOrd="3" destOrd="0" parTransId="{1A01F920-52D9-4938-B986-B072E837FDDD}" sibTransId="{E0820667-0133-419F-8070-EA21D3342ECC}"/>
    <dgm:cxn modelId="{4CB6CD3C-D43E-4DB0-A036-3D4D03F9CF3D}" type="presOf" srcId="{F345F9F4-3C9E-4DF2-9775-E266F8190AC4}" destId="{A2CB4186-431C-4FA6-9B5D-92087669FE60}" srcOrd="0" destOrd="0" presId="urn:microsoft.com/office/officeart/2005/8/layout/default"/>
    <dgm:cxn modelId="{BC3FB17E-3B7B-40C3-B4B9-0D2EB0080DCF}" type="presOf" srcId="{32BA0758-8816-43C6-B5DC-746ED40DA9E5}" destId="{03FC5DA5-2BD7-41FB-95F1-D2A77053389E}" srcOrd="0" destOrd="0" presId="urn:microsoft.com/office/officeart/2005/8/layout/default"/>
    <dgm:cxn modelId="{53586481-C2D1-4EA8-B372-07485A00CAAF}" type="presParOf" srcId="{620A2144-170A-425B-B4A3-E6DD27711B76}" destId="{3314DDB0-9A5A-4C84-AEFC-328B43146E28}" srcOrd="0" destOrd="0" presId="urn:microsoft.com/office/officeart/2005/8/layout/default"/>
    <dgm:cxn modelId="{72E386A3-05B0-446A-94FD-51F08DB595A3}" type="presParOf" srcId="{620A2144-170A-425B-B4A3-E6DD27711B76}" destId="{B44497E8-965E-4E13-8525-CC79FEB1A00B}" srcOrd="1" destOrd="0" presId="urn:microsoft.com/office/officeart/2005/8/layout/default"/>
    <dgm:cxn modelId="{723FCC14-C542-4FA9-B10F-925E79D8BF25}" type="presParOf" srcId="{620A2144-170A-425B-B4A3-E6DD27711B76}" destId="{7E2D647B-DC10-45DB-BB06-13EE5E4FEBCA}" srcOrd="2" destOrd="0" presId="urn:microsoft.com/office/officeart/2005/8/layout/default"/>
    <dgm:cxn modelId="{A6303B62-3FEB-4CA2-AE2A-3E805E111991}" type="presParOf" srcId="{620A2144-170A-425B-B4A3-E6DD27711B76}" destId="{F16B318F-0EAA-42A3-A515-0B2D4F869E08}" srcOrd="3" destOrd="0" presId="urn:microsoft.com/office/officeart/2005/8/layout/default"/>
    <dgm:cxn modelId="{F61F8A68-C6F0-4D6D-9342-A8F48CD613F5}" type="presParOf" srcId="{620A2144-170A-425B-B4A3-E6DD27711B76}" destId="{BF6B5906-335F-4447-8E9D-2619E20A46F2}" srcOrd="4" destOrd="0" presId="urn:microsoft.com/office/officeart/2005/8/layout/default"/>
    <dgm:cxn modelId="{AB495935-785D-49D5-A77C-F975D1D5BC61}" type="presParOf" srcId="{620A2144-170A-425B-B4A3-E6DD27711B76}" destId="{6DAE7FDD-D305-427D-A303-2956211DBC80}" srcOrd="5" destOrd="0" presId="urn:microsoft.com/office/officeart/2005/8/layout/default"/>
    <dgm:cxn modelId="{3A67AF81-7BD0-4D10-B071-6813283BF8EB}" type="presParOf" srcId="{620A2144-170A-425B-B4A3-E6DD27711B76}" destId="{5DA61C53-790A-495E-840F-5B116CCBF518}" srcOrd="6" destOrd="0" presId="urn:microsoft.com/office/officeart/2005/8/layout/default"/>
    <dgm:cxn modelId="{8E6FCFCC-CD95-484F-8F9A-5F943C86CD80}" type="presParOf" srcId="{620A2144-170A-425B-B4A3-E6DD27711B76}" destId="{FC9D4537-C696-419D-8439-B7E5A0EE970F}" srcOrd="7" destOrd="0" presId="urn:microsoft.com/office/officeart/2005/8/layout/default"/>
    <dgm:cxn modelId="{1F34E259-9B3E-437F-8D60-7ED790228254}" type="presParOf" srcId="{620A2144-170A-425B-B4A3-E6DD27711B76}" destId="{03FC5DA5-2BD7-41FB-95F1-D2A77053389E}" srcOrd="8" destOrd="0" presId="urn:microsoft.com/office/officeart/2005/8/layout/default"/>
    <dgm:cxn modelId="{FFEBC3FD-D6BE-49A5-AFB3-3050A0B3E2B4}" type="presParOf" srcId="{620A2144-170A-425B-B4A3-E6DD27711B76}" destId="{0CA2B486-6732-41E3-BFCC-C11367FB6AA7}" srcOrd="9" destOrd="0" presId="urn:microsoft.com/office/officeart/2005/8/layout/default"/>
    <dgm:cxn modelId="{A9E6EF36-5E7E-4EDD-996E-D7ED5B588387}" type="presParOf" srcId="{620A2144-170A-425B-B4A3-E6DD27711B76}" destId="{A2CB4186-431C-4FA6-9B5D-92087669FE60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66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Lékárnička</a:t>
            </a:r>
            <a:endParaRPr lang="cs-CZ" sz="66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41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14DDB0-9A5A-4C84-AEFC-328B43146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3314DDB0-9A5A-4C84-AEFC-328B43146E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2D647B-DC10-45DB-BB06-13EE5E4FE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7E2D647B-DC10-45DB-BB06-13EE5E4FEB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6B5906-335F-4447-8E9D-2619E20A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BF6B5906-335F-4447-8E9D-2619E20A4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A61C53-790A-495E-840F-5B116CCBF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5DA61C53-790A-495E-840F-5B116CCBF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FC5DA5-2BD7-41FB-95F1-D2A770533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03FC5DA5-2BD7-41FB-95F1-D2A770533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CB4186-431C-4FA6-9B5D-92087669F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A2CB4186-431C-4FA6-9B5D-92087669F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313</TotalTime>
  <Words>19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Lékárnička</vt:lpstr>
      <vt:lpstr>Slide 2</vt:lpstr>
      <vt:lpstr>Slide 3</vt:lpstr>
      <vt:lpstr>Šablona č.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39</cp:revision>
  <dcterms:created xsi:type="dcterms:W3CDTF">2011-01-01T20:14:51Z</dcterms:created>
  <dcterms:modified xsi:type="dcterms:W3CDTF">2011-01-02T14:04:46Z</dcterms:modified>
</cp:coreProperties>
</file>