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988" autoAdjust="0"/>
  </p:normalViewPr>
  <p:slideViewPr>
    <p:cSldViewPr>
      <p:cViewPr varScale="1">
        <p:scale>
          <a:sx n="44" d="100"/>
          <a:sy n="44" d="100"/>
        </p:scale>
        <p:origin x="-10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0FE413-FEB9-4C2B-B9EB-B57F37247B40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1F14A49-CD3A-4E9D-8B83-30E910CA0823}">
      <dgm:prSet phldrT="[Text]" custT="1"/>
      <dgm:spPr/>
      <dgm:t>
        <a:bodyPr/>
        <a:lstStyle/>
        <a:p>
          <a:r>
            <a:rPr lang="cs-CZ" sz="3600" dirty="0" smtClean="0">
              <a:solidFill>
                <a:schemeClr val="bg1"/>
              </a:solidFill>
            </a:rPr>
            <a:t>Vitamíny</a:t>
          </a:r>
          <a:endParaRPr lang="cs-CZ" sz="3600" dirty="0">
            <a:solidFill>
              <a:schemeClr val="bg1"/>
            </a:solidFill>
          </a:endParaRPr>
        </a:p>
      </dgm:t>
    </dgm:pt>
    <dgm:pt modelId="{B9FB3921-099D-4E7A-A957-05B61BF896F0}" type="parTrans" cxnId="{A93A4B1C-01CE-478D-B486-713DE9A0F84C}">
      <dgm:prSet/>
      <dgm:spPr/>
      <dgm:t>
        <a:bodyPr/>
        <a:lstStyle/>
        <a:p>
          <a:endParaRPr lang="cs-CZ">
            <a:solidFill>
              <a:schemeClr val="bg1"/>
            </a:solidFill>
          </a:endParaRPr>
        </a:p>
      </dgm:t>
    </dgm:pt>
    <dgm:pt modelId="{A956C5EB-4650-4EDC-B2D2-BDED68CA7E16}" type="sibTrans" cxnId="{A93A4B1C-01CE-478D-B486-713DE9A0F84C}">
      <dgm:prSet/>
      <dgm:spPr/>
      <dgm:t>
        <a:bodyPr/>
        <a:lstStyle/>
        <a:p>
          <a:endParaRPr lang="cs-CZ">
            <a:solidFill>
              <a:schemeClr val="bg1"/>
            </a:solidFill>
          </a:endParaRPr>
        </a:p>
      </dgm:t>
    </dgm:pt>
    <dgm:pt modelId="{276B59A9-72BF-4E93-99E4-4657E8C35E12}">
      <dgm:prSet phldrT="[Text]" custT="1"/>
      <dgm:spPr/>
      <dgm:t>
        <a:bodyPr/>
        <a:lstStyle/>
        <a:p>
          <a:r>
            <a:rPr lang="cs-CZ" sz="2000" b="1" dirty="0" smtClean="0">
              <a:solidFill>
                <a:schemeClr val="bg1"/>
              </a:solidFill>
            </a:rPr>
            <a:t>Látky potřebné pro zdravý vývoj člověka</a:t>
          </a:r>
          <a:endParaRPr lang="cs-CZ" sz="2000" b="1" dirty="0">
            <a:solidFill>
              <a:schemeClr val="bg1"/>
            </a:solidFill>
          </a:endParaRPr>
        </a:p>
      </dgm:t>
    </dgm:pt>
    <dgm:pt modelId="{A63A2214-A6FC-437C-B927-43EEDC98BB72}" type="parTrans" cxnId="{D266EBAB-AFB8-4AF8-BDA3-635C6A643CE8}">
      <dgm:prSet/>
      <dgm:spPr/>
      <dgm:t>
        <a:bodyPr/>
        <a:lstStyle/>
        <a:p>
          <a:endParaRPr lang="cs-CZ">
            <a:solidFill>
              <a:schemeClr val="bg1"/>
            </a:solidFill>
          </a:endParaRPr>
        </a:p>
      </dgm:t>
    </dgm:pt>
    <dgm:pt modelId="{5245399E-A788-4C85-9B48-C90A2DB393B1}" type="sibTrans" cxnId="{D266EBAB-AFB8-4AF8-BDA3-635C6A643CE8}">
      <dgm:prSet/>
      <dgm:spPr/>
      <dgm:t>
        <a:bodyPr/>
        <a:lstStyle/>
        <a:p>
          <a:endParaRPr lang="cs-CZ">
            <a:solidFill>
              <a:schemeClr val="bg1"/>
            </a:solidFill>
          </a:endParaRPr>
        </a:p>
      </dgm:t>
    </dgm:pt>
    <dgm:pt modelId="{4D15EBF0-15F0-41F6-946B-D715716E4E25}">
      <dgm:prSet phldrT="[Text]"/>
      <dgm:spPr/>
      <dgm:t>
        <a:bodyPr/>
        <a:lstStyle/>
        <a:p>
          <a:r>
            <a:rPr lang="cs-CZ" dirty="0" smtClean="0">
              <a:solidFill>
                <a:srgbClr val="FF0000"/>
              </a:solidFill>
            </a:rPr>
            <a:t>obsahuje</a:t>
          </a:r>
          <a:endParaRPr lang="cs-CZ" dirty="0">
            <a:solidFill>
              <a:srgbClr val="FF0000"/>
            </a:solidFill>
          </a:endParaRPr>
        </a:p>
      </dgm:t>
    </dgm:pt>
    <dgm:pt modelId="{F87CDC6F-EDC8-4A85-8D0F-F4F002348815}" type="parTrans" cxnId="{5D8F6EED-E39B-48AC-A80F-F8C577F899D3}">
      <dgm:prSet/>
      <dgm:spPr/>
      <dgm:t>
        <a:bodyPr/>
        <a:lstStyle/>
        <a:p>
          <a:endParaRPr lang="cs-CZ">
            <a:solidFill>
              <a:schemeClr val="bg1"/>
            </a:solidFill>
          </a:endParaRPr>
        </a:p>
      </dgm:t>
    </dgm:pt>
    <dgm:pt modelId="{D8FFA13E-CA44-49EC-8CF1-BF2C375174F2}" type="sibTrans" cxnId="{5D8F6EED-E39B-48AC-A80F-F8C577F899D3}">
      <dgm:prSet/>
      <dgm:spPr/>
      <dgm:t>
        <a:bodyPr/>
        <a:lstStyle/>
        <a:p>
          <a:endParaRPr lang="cs-CZ">
            <a:solidFill>
              <a:schemeClr val="bg1"/>
            </a:solidFill>
          </a:endParaRPr>
        </a:p>
      </dgm:t>
    </dgm:pt>
    <dgm:pt modelId="{6E94D2BF-6BF8-424A-867A-4DCD5EED1BC8}">
      <dgm:prSet phldrT="[Text]" custT="1"/>
      <dgm:spPr/>
      <dgm:t>
        <a:bodyPr/>
        <a:lstStyle/>
        <a:p>
          <a:r>
            <a:rPr lang="cs-CZ" sz="3600" dirty="0" smtClean="0">
              <a:solidFill>
                <a:schemeClr val="bg1"/>
              </a:solidFill>
            </a:rPr>
            <a:t>   minerály</a:t>
          </a:r>
          <a:endParaRPr lang="cs-CZ" sz="3600" dirty="0">
            <a:solidFill>
              <a:schemeClr val="bg1"/>
            </a:solidFill>
          </a:endParaRPr>
        </a:p>
      </dgm:t>
    </dgm:pt>
    <dgm:pt modelId="{061FA5F7-BC8E-4AD0-942A-62CFAB84FD9E}" type="sibTrans" cxnId="{ED0791DD-F7ED-485D-8B0C-CDD4D20D0610}">
      <dgm:prSet/>
      <dgm:spPr/>
      <dgm:t>
        <a:bodyPr/>
        <a:lstStyle/>
        <a:p>
          <a:endParaRPr lang="cs-CZ">
            <a:solidFill>
              <a:schemeClr val="bg1"/>
            </a:solidFill>
          </a:endParaRPr>
        </a:p>
      </dgm:t>
    </dgm:pt>
    <dgm:pt modelId="{014BC6BD-8983-45A0-A41F-C4CE6D3DD651}" type="parTrans" cxnId="{ED0791DD-F7ED-485D-8B0C-CDD4D20D0610}">
      <dgm:prSet/>
      <dgm:spPr/>
      <dgm:t>
        <a:bodyPr/>
        <a:lstStyle/>
        <a:p>
          <a:endParaRPr lang="cs-CZ">
            <a:solidFill>
              <a:schemeClr val="bg1"/>
            </a:solidFill>
          </a:endParaRPr>
        </a:p>
      </dgm:t>
    </dgm:pt>
    <dgm:pt modelId="{260D733C-8F5A-41F4-BECD-37AA9A629995}" type="pres">
      <dgm:prSet presAssocID="{B30FE413-FEB9-4C2B-B9EB-B57F37247B4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375E7B6-1750-43F8-A09F-953214EF5E30}" type="pres">
      <dgm:prSet presAssocID="{B30FE413-FEB9-4C2B-B9EB-B57F37247B40}" presName="ellipse" presStyleLbl="trBgShp" presStyleIdx="0" presStyleCnt="1"/>
      <dgm:spPr/>
    </dgm:pt>
    <dgm:pt modelId="{08A64256-0708-488C-922E-C0D52EA900C4}" type="pres">
      <dgm:prSet presAssocID="{B30FE413-FEB9-4C2B-B9EB-B57F37247B40}" presName="arrow1" presStyleLbl="fgShp" presStyleIdx="0" presStyleCnt="1"/>
      <dgm:spPr/>
    </dgm:pt>
    <dgm:pt modelId="{AB4A4B57-8525-449D-805E-8458A216AEDC}" type="pres">
      <dgm:prSet presAssocID="{B30FE413-FEB9-4C2B-B9EB-B57F37247B40}" presName="rectangle" presStyleLbl="revTx" presStyleIdx="0" presStyleCnt="1" custScaleY="21752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461AFC3-03CA-4466-9D33-5D2A9A7FFE2F}" type="pres">
      <dgm:prSet presAssocID="{41F14A49-CD3A-4E9D-8B83-30E910CA0823}" presName="item1" presStyleLbl="node1" presStyleIdx="0" presStyleCnt="3" custScaleX="226044" custScaleY="9456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DD6EB3D-A6E5-4E25-899E-A24F5578BB1C}" type="pres">
      <dgm:prSet presAssocID="{276B59A9-72BF-4E93-99E4-4657E8C35E12}" presName="item2" presStyleLbl="node1" presStyleIdx="1" presStyleCnt="3" custScaleX="203280" custScaleY="85947" custLinFactNeighborX="-39285" custLinFactNeighborY="-4068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B889DEC-6F60-4BAA-BB3F-488CE96B45C0}" type="pres">
      <dgm:prSet presAssocID="{4D15EBF0-15F0-41F6-946B-D715716E4E25}" presName="item3" presStyleLbl="node1" presStyleIdx="2" presStyleCnt="3" custScaleX="228137" custScaleY="103076" custLinFactNeighborX="56121" custLinFactNeighborY="-317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401E42D-F72C-45C1-9B3F-08232E0F48F3}" type="pres">
      <dgm:prSet presAssocID="{B30FE413-FEB9-4C2B-B9EB-B57F37247B40}" presName="funnel" presStyleLbl="trAlignAcc1" presStyleIdx="0" presStyleCnt="1" custScaleX="141722" custScaleY="90283" custLinFactNeighborX="4117" custLinFactNeighborY="1390"/>
      <dgm:spPr/>
    </dgm:pt>
  </dgm:ptLst>
  <dgm:cxnLst>
    <dgm:cxn modelId="{59C1F09B-05CE-4942-BAF5-8F3BBD4B9EA3}" type="presOf" srcId="{276B59A9-72BF-4E93-99E4-4657E8C35E12}" destId="{B461AFC3-03CA-4466-9D33-5D2A9A7FFE2F}" srcOrd="0" destOrd="0" presId="urn:microsoft.com/office/officeart/2005/8/layout/funnel1"/>
    <dgm:cxn modelId="{1D12E689-492E-4956-BB14-9CAAF221038E}" type="presOf" srcId="{6E94D2BF-6BF8-424A-867A-4DCD5EED1BC8}" destId="{BB889DEC-6F60-4BAA-BB3F-488CE96B45C0}" srcOrd="0" destOrd="0" presId="urn:microsoft.com/office/officeart/2005/8/layout/funnel1"/>
    <dgm:cxn modelId="{A93A4B1C-01CE-478D-B486-713DE9A0F84C}" srcId="{B30FE413-FEB9-4C2B-B9EB-B57F37247B40}" destId="{41F14A49-CD3A-4E9D-8B83-30E910CA0823}" srcOrd="1" destOrd="0" parTransId="{B9FB3921-099D-4E7A-A957-05B61BF896F0}" sibTransId="{A956C5EB-4650-4EDC-B2D2-BDED68CA7E16}"/>
    <dgm:cxn modelId="{B8414DCD-E249-4C2E-92B7-F62F47A15541}" type="presOf" srcId="{41F14A49-CD3A-4E9D-8B83-30E910CA0823}" destId="{3DD6EB3D-A6E5-4E25-899E-A24F5578BB1C}" srcOrd="0" destOrd="0" presId="urn:microsoft.com/office/officeart/2005/8/layout/funnel1"/>
    <dgm:cxn modelId="{ED0791DD-F7ED-485D-8B0C-CDD4D20D0610}" srcId="{B30FE413-FEB9-4C2B-B9EB-B57F37247B40}" destId="{6E94D2BF-6BF8-424A-867A-4DCD5EED1BC8}" srcOrd="0" destOrd="0" parTransId="{014BC6BD-8983-45A0-A41F-C4CE6D3DD651}" sibTransId="{061FA5F7-BC8E-4AD0-942A-62CFAB84FD9E}"/>
    <dgm:cxn modelId="{91F57C62-76F7-4C07-8C92-F64DCF34A407}" type="presOf" srcId="{4D15EBF0-15F0-41F6-946B-D715716E4E25}" destId="{AB4A4B57-8525-449D-805E-8458A216AEDC}" srcOrd="0" destOrd="0" presId="urn:microsoft.com/office/officeart/2005/8/layout/funnel1"/>
    <dgm:cxn modelId="{D266EBAB-AFB8-4AF8-BDA3-635C6A643CE8}" srcId="{B30FE413-FEB9-4C2B-B9EB-B57F37247B40}" destId="{276B59A9-72BF-4E93-99E4-4657E8C35E12}" srcOrd="2" destOrd="0" parTransId="{A63A2214-A6FC-437C-B927-43EEDC98BB72}" sibTransId="{5245399E-A788-4C85-9B48-C90A2DB393B1}"/>
    <dgm:cxn modelId="{5D8F6EED-E39B-48AC-A80F-F8C577F899D3}" srcId="{B30FE413-FEB9-4C2B-B9EB-B57F37247B40}" destId="{4D15EBF0-15F0-41F6-946B-D715716E4E25}" srcOrd="3" destOrd="0" parTransId="{F87CDC6F-EDC8-4A85-8D0F-F4F002348815}" sibTransId="{D8FFA13E-CA44-49EC-8CF1-BF2C375174F2}"/>
    <dgm:cxn modelId="{0D1AD218-BDD4-4C1F-84ED-69729D366D5D}" type="presOf" srcId="{B30FE413-FEB9-4C2B-B9EB-B57F37247B40}" destId="{260D733C-8F5A-41F4-BECD-37AA9A629995}" srcOrd="0" destOrd="0" presId="urn:microsoft.com/office/officeart/2005/8/layout/funnel1"/>
    <dgm:cxn modelId="{944F0746-7328-40D1-A8A0-327C1AA1B41E}" type="presParOf" srcId="{260D733C-8F5A-41F4-BECD-37AA9A629995}" destId="{1375E7B6-1750-43F8-A09F-953214EF5E30}" srcOrd="0" destOrd="0" presId="urn:microsoft.com/office/officeart/2005/8/layout/funnel1"/>
    <dgm:cxn modelId="{9406ACAC-02D2-42F8-A217-65D3BDAC7525}" type="presParOf" srcId="{260D733C-8F5A-41F4-BECD-37AA9A629995}" destId="{08A64256-0708-488C-922E-C0D52EA900C4}" srcOrd="1" destOrd="0" presId="urn:microsoft.com/office/officeart/2005/8/layout/funnel1"/>
    <dgm:cxn modelId="{6E016D5C-47F7-4FB6-B578-A4A38ADD130C}" type="presParOf" srcId="{260D733C-8F5A-41F4-BECD-37AA9A629995}" destId="{AB4A4B57-8525-449D-805E-8458A216AEDC}" srcOrd="2" destOrd="0" presId="urn:microsoft.com/office/officeart/2005/8/layout/funnel1"/>
    <dgm:cxn modelId="{91689460-BAE8-4F76-80A8-4C00B1F0BD82}" type="presParOf" srcId="{260D733C-8F5A-41F4-BECD-37AA9A629995}" destId="{B461AFC3-03CA-4466-9D33-5D2A9A7FFE2F}" srcOrd="3" destOrd="0" presId="urn:microsoft.com/office/officeart/2005/8/layout/funnel1"/>
    <dgm:cxn modelId="{C0A03B7F-C379-481A-B7BC-3A4E947DD823}" type="presParOf" srcId="{260D733C-8F5A-41F4-BECD-37AA9A629995}" destId="{3DD6EB3D-A6E5-4E25-899E-A24F5578BB1C}" srcOrd="4" destOrd="0" presId="urn:microsoft.com/office/officeart/2005/8/layout/funnel1"/>
    <dgm:cxn modelId="{AB64BA7B-D68E-482A-9762-AFED8D3B0586}" type="presParOf" srcId="{260D733C-8F5A-41F4-BECD-37AA9A629995}" destId="{BB889DEC-6F60-4BAA-BB3F-488CE96B45C0}" srcOrd="5" destOrd="0" presId="urn:microsoft.com/office/officeart/2005/8/layout/funnel1"/>
    <dgm:cxn modelId="{70C7B077-D608-425C-B401-5DB9BDE86148}" type="presParOf" srcId="{260D733C-8F5A-41F4-BECD-37AA9A629995}" destId="{8401E42D-F72C-45C1-9B3F-08232E0F48F3}" srcOrd="6" destOrd="0" presId="urn:microsoft.com/office/officeart/2005/8/layout/funnel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6DA0F0-0D4C-4F92-919F-C1CB862DCA8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4749352-616D-4FA7-AAE8-B141A121E57A}">
      <dgm:prSet phldrT="[Text]"/>
      <dgm:spPr/>
      <dgm:t>
        <a:bodyPr/>
        <a:lstStyle/>
        <a:p>
          <a:r>
            <a:rPr lang="cs-CZ" dirty="0" smtClean="0"/>
            <a:t>Listová</a:t>
          </a:r>
          <a:endParaRPr lang="cs-CZ" dirty="0"/>
        </a:p>
      </dgm:t>
    </dgm:pt>
    <dgm:pt modelId="{DB2956BA-426C-4BBE-9757-1363C43E88C8}" type="parTrans" cxnId="{11BA53F2-06FF-425E-90A4-31A4C24EACBA}">
      <dgm:prSet/>
      <dgm:spPr/>
      <dgm:t>
        <a:bodyPr/>
        <a:lstStyle/>
        <a:p>
          <a:endParaRPr lang="cs-CZ"/>
        </a:p>
      </dgm:t>
    </dgm:pt>
    <dgm:pt modelId="{037643E5-C97E-4DF3-9293-16C0D52228F4}" type="sibTrans" cxnId="{11BA53F2-06FF-425E-90A4-31A4C24EACBA}">
      <dgm:prSet/>
      <dgm:spPr/>
      <dgm:t>
        <a:bodyPr/>
        <a:lstStyle/>
        <a:p>
          <a:endParaRPr lang="cs-CZ"/>
        </a:p>
      </dgm:t>
    </dgm:pt>
    <dgm:pt modelId="{DA1A43C1-EAAE-4A0F-A114-6C029A5E6EED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cs-CZ" sz="1800" dirty="0" smtClean="0">
              <a:solidFill>
                <a:srgbClr val="FF0000"/>
              </a:solidFill>
              <a:latin typeface="Arial Black" pitchFamily="34" charset="0"/>
            </a:rPr>
            <a:t>špenát</a:t>
          </a:r>
          <a:endParaRPr lang="cs-CZ" sz="1800" dirty="0">
            <a:solidFill>
              <a:srgbClr val="FF0000"/>
            </a:solidFill>
            <a:latin typeface="Arial Black" pitchFamily="34" charset="0"/>
          </a:endParaRPr>
        </a:p>
      </dgm:t>
    </dgm:pt>
    <dgm:pt modelId="{7E688773-1649-4081-B2D2-7B2ECBC9508A}" type="parTrans" cxnId="{28CA33C4-9DA2-45B5-9646-BE273481DD16}">
      <dgm:prSet/>
      <dgm:spPr/>
      <dgm:t>
        <a:bodyPr/>
        <a:lstStyle/>
        <a:p>
          <a:endParaRPr lang="cs-CZ"/>
        </a:p>
      </dgm:t>
    </dgm:pt>
    <dgm:pt modelId="{3C47FE16-55B3-40FE-B694-D7DEC917E213}" type="sibTrans" cxnId="{28CA33C4-9DA2-45B5-9646-BE273481DD16}">
      <dgm:prSet/>
      <dgm:spPr/>
      <dgm:t>
        <a:bodyPr/>
        <a:lstStyle/>
        <a:p>
          <a:endParaRPr lang="cs-CZ"/>
        </a:p>
      </dgm:t>
    </dgm:pt>
    <dgm:pt modelId="{B8B0C652-13F4-4D39-BD24-AF7958940D77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cs-CZ" sz="1600" dirty="0" smtClean="0">
              <a:solidFill>
                <a:srgbClr val="FF0000"/>
              </a:solidFill>
              <a:latin typeface="Arial Black" pitchFamily="34" charset="0"/>
            </a:rPr>
            <a:t>salát</a:t>
          </a:r>
          <a:endParaRPr lang="cs-CZ" sz="1600" dirty="0">
            <a:solidFill>
              <a:srgbClr val="FF0000"/>
            </a:solidFill>
            <a:latin typeface="Arial Black" pitchFamily="34" charset="0"/>
          </a:endParaRPr>
        </a:p>
      </dgm:t>
    </dgm:pt>
    <dgm:pt modelId="{18A2DA2F-1F4F-43A7-8776-2E45DCCF4793}" type="parTrans" cxnId="{97508B07-18A5-498A-9F79-F6C5D3E28993}">
      <dgm:prSet/>
      <dgm:spPr/>
      <dgm:t>
        <a:bodyPr/>
        <a:lstStyle/>
        <a:p>
          <a:endParaRPr lang="cs-CZ"/>
        </a:p>
      </dgm:t>
    </dgm:pt>
    <dgm:pt modelId="{A8EF35FB-7872-4013-A655-E73A0A0955EF}" type="sibTrans" cxnId="{97508B07-18A5-498A-9F79-F6C5D3E28993}">
      <dgm:prSet/>
      <dgm:spPr/>
      <dgm:t>
        <a:bodyPr/>
        <a:lstStyle/>
        <a:p>
          <a:endParaRPr lang="cs-CZ"/>
        </a:p>
      </dgm:t>
    </dgm:pt>
    <dgm:pt modelId="{A0C493C1-2CED-4988-B568-4A20769FA7CE}">
      <dgm:prSet phldrT="[Text]"/>
      <dgm:spPr/>
      <dgm:t>
        <a:bodyPr/>
        <a:lstStyle/>
        <a:p>
          <a:r>
            <a:rPr lang="cs-CZ" dirty="0" smtClean="0"/>
            <a:t>Košťálová</a:t>
          </a:r>
          <a:endParaRPr lang="cs-CZ" dirty="0"/>
        </a:p>
      </dgm:t>
    </dgm:pt>
    <dgm:pt modelId="{6DC913A1-B29B-4778-AE1D-C85D4B1AD160}" type="parTrans" cxnId="{4E2102BA-EB1C-42FA-A907-CD0AB3B116C6}">
      <dgm:prSet/>
      <dgm:spPr/>
      <dgm:t>
        <a:bodyPr/>
        <a:lstStyle/>
        <a:p>
          <a:endParaRPr lang="cs-CZ"/>
        </a:p>
      </dgm:t>
    </dgm:pt>
    <dgm:pt modelId="{86AC8E73-175B-4A68-84DA-C1CB189546A7}" type="sibTrans" cxnId="{4E2102BA-EB1C-42FA-A907-CD0AB3B116C6}">
      <dgm:prSet/>
      <dgm:spPr/>
      <dgm:t>
        <a:bodyPr/>
        <a:lstStyle/>
        <a:p>
          <a:endParaRPr lang="cs-CZ"/>
        </a:p>
      </dgm:t>
    </dgm:pt>
    <dgm:pt modelId="{AE48878F-0BC7-474D-B13D-E071AE70978A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cs-CZ" sz="1600" dirty="0" smtClean="0">
              <a:solidFill>
                <a:srgbClr val="FF0000"/>
              </a:solidFill>
              <a:latin typeface="Arial Black" pitchFamily="34" charset="0"/>
            </a:rPr>
            <a:t>květák</a:t>
          </a:r>
          <a:endParaRPr lang="cs-CZ" sz="1600" dirty="0">
            <a:solidFill>
              <a:srgbClr val="FF0000"/>
            </a:solidFill>
            <a:latin typeface="Arial Black" pitchFamily="34" charset="0"/>
          </a:endParaRPr>
        </a:p>
      </dgm:t>
    </dgm:pt>
    <dgm:pt modelId="{78660574-03C9-4D59-A969-3388FED24C21}" type="parTrans" cxnId="{E860D43F-F317-4F91-A24E-282CA820DA84}">
      <dgm:prSet/>
      <dgm:spPr/>
      <dgm:t>
        <a:bodyPr/>
        <a:lstStyle/>
        <a:p>
          <a:endParaRPr lang="cs-CZ"/>
        </a:p>
      </dgm:t>
    </dgm:pt>
    <dgm:pt modelId="{F72E9E1A-B8D2-400A-AE9E-64EC446794F3}" type="sibTrans" cxnId="{E860D43F-F317-4F91-A24E-282CA820DA84}">
      <dgm:prSet/>
      <dgm:spPr/>
      <dgm:t>
        <a:bodyPr/>
        <a:lstStyle/>
        <a:p>
          <a:endParaRPr lang="cs-CZ"/>
        </a:p>
      </dgm:t>
    </dgm:pt>
    <dgm:pt modelId="{483F8AF1-CCF5-48FA-9191-50AC4BC9DD17}">
      <dgm:prSet phldrT="[Text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cs-CZ" sz="1200" dirty="0" smtClean="0">
              <a:solidFill>
                <a:srgbClr val="FF0000"/>
              </a:solidFill>
              <a:latin typeface="Arial Black" pitchFamily="34" charset="0"/>
            </a:rPr>
            <a:t>kedlubna</a:t>
          </a:r>
          <a:endParaRPr lang="cs-CZ" sz="1200" dirty="0">
            <a:solidFill>
              <a:srgbClr val="FF0000"/>
            </a:solidFill>
            <a:latin typeface="Arial Black" pitchFamily="34" charset="0"/>
          </a:endParaRPr>
        </a:p>
      </dgm:t>
    </dgm:pt>
    <dgm:pt modelId="{58ADE280-00F8-4A0D-AC01-D9680474D137}" type="parTrans" cxnId="{BD201475-8728-4E17-AF88-487634F3D807}">
      <dgm:prSet/>
      <dgm:spPr/>
      <dgm:t>
        <a:bodyPr/>
        <a:lstStyle/>
        <a:p>
          <a:endParaRPr lang="cs-CZ"/>
        </a:p>
      </dgm:t>
    </dgm:pt>
    <dgm:pt modelId="{3AB85245-F9A2-4362-9249-E33D137C7A32}" type="sibTrans" cxnId="{BD201475-8728-4E17-AF88-487634F3D807}">
      <dgm:prSet/>
      <dgm:spPr/>
      <dgm:t>
        <a:bodyPr/>
        <a:lstStyle/>
        <a:p>
          <a:endParaRPr lang="cs-CZ"/>
        </a:p>
      </dgm:t>
    </dgm:pt>
    <dgm:pt modelId="{81CF1E87-A885-497B-A7D1-5B8BDA867E0A}">
      <dgm:prSet phldrT="[Text]"/>
      <dgm:spPr/>
      <dgm:t>
        <a:bodyPr/>
        <a:lstStyle/>
        <a:p>
          <a:r>
            <a:rPr lang="cs-CZ" dirty="0" smtClean="0"/>
            <a:t>Cibulová</a:t>
          </a:r>
          <a:endParaRPr lang="cs-CZ" dirty="0"/>
        </a:p>
      </dgm:t>
    </dgm:pt>
    <dgm:pt modelId="{C4F022A5-35B5-4989-B55C-140C03F57D07}" type="parTrans" cxnId="{CB446A15-852D-4376-B07B-5C85A99DF8EC}">
      <dgm:prSet/>
      <dgm:spPr/>
      <dgm:t>
        <a:bodyPr/>
        <a:lstStyle/>
        <a:p>
          <a:endParaRPr lang="cs-CZ"/>
        </a:p>
      </dgm:t>
    </dgm:pt>
    <dgm:pt modelId="{9436C625-764F-4E97-8340-9FE891842083}" type="sibTrans" cxnId="{CB446A15-852D-4376-B07B-5C85A99DF8EC}">
      <dgm:prSet/>
      <dgm:spPr/>
      <dgm:t>
        <a:bodyPr/>
        <a:lstStyle/>
        <a:p>
          <a:endParaRPr lang="cs-CZ"/>
        </a:p>
      </dgm:t>
    </dgm:pt>
    <dgm:pt modelId="{FBA3C474-DC4A-4180-A9EC-8AC26AA3C17C}">
      <dgm:prSet phldrT="[Text]"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cs-CZ" sz="1200" dirty="0" smtClean="0">
              <a:solidFill>
                <a:srgbClr val="FF0000"/>
              </a:solidFill>
              <a:latin typeface="Arial Black" pitchFamily="34" charset="0"/>
            </a:rPr>
            <a:t>cibule</a:t>
          </a:r>
          <a:endParaRPr lang="cs-CZ" sz="1200" dirty="0">
            <a:solidFill>
              <a:srgbClr val="FF0000"/>
            </a:solidFill>
            <a:latin typeface="Arial Black" pitchFamily="34" charset="0"/>
          </a:endParaRPr>
        </a:p>
      </dgm:t>
    </dgm:pt>
    <dgm:pt modelId="{768F5C1F-16ED-409B-B133-06734FACFF40}" type="parTrans" cxnId="{B35150C9-3740-4FCB-8669-D1A27295905D}">
      <dgm:prSet/>
      <dgm:spPr/>
      <dgm:t>
        <a:bodyPr/>
        <a:lstStyle/>
        <a:p>
          <a:endParaRPr lang="cs-CZ"/>
        </a:p>
      </dgm:t>
    </dgm:pt>
    <dgm:pt modelId="{DD25EF0E-3979-4CB8-980E-A7212C204089}" type="sibTrans" cxnId="{B35150C9-3740-4FCB-8669-D1A27295905D}">
      <dgm:prSet/>
      <dgm:spPr/>
      <dgm:t>
        <a:bodyPr/>
        <a:lstStyle/>
        <a:p>
          <a:endParaRPr lang="cs-CZ"/>
        </a:p>
      </dgm:t>
    </dgm:pt>
    <dgm:pt modelId="{99938CCE-5157-47A5-8B23-E78CF57DEFE8}">
      <dgm:prSet phldrT="[Text]" custT="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r>
            <a:rPr lang="cs-CZ" sz="1200" dirty="0" smtClean="0">
              <a:solidFill>
                <a:srgbClr val="FF0000"/>
              </a:solidFill>
              <a:latin typeface="Arial Black" pitchFamily="34" charset="0"/>
            </a:rPr>
            <a:t>brokolice</a:t>
          </a:r>
          <a:endParaRPr lang="cs-CZ" sz="1200" dirty="0">
            <a:solidFill>
              <a:srgbClr val="FF0000"/>
            </a:solidFill>
            <a:latin typeface="Arial Black" pitchFamily="34" charset="0"/>
          </a:endParaRPr>
        </a:p>
      </dgm:t>
    </dgm:pt>
    <dgm:pt modelId="{D7BB98FA-C74E-4DC5-A0D5-054BC29952F3}" type="parTrans" cxnId="{A6EB8417-659D-496B-BB32-9EDBD192521E}">
      <dgm:prSet/>
      <dgm:spPr/>
      <dgm:t>
        <a:bodyPr/>
        <a:lstStyle/>
        <a:p>
          <a:endParaRPr lang="cs-CZ"/>
        </a:p>
      </dgm:t>
    </dgm:pt>
    <dgm:pt modelId="{A732A607-376E-4EA2-873C-3D59CC057562}" type="sibTrans" cxnId="{A6EB8417-659D-496B-BB32-9EDBD192521E}">
      <dgm:prSet/>
      <dgm:spPr/>
      <dgm:t>
        <a:bodyPr/>
        <a:lstStyle/>
        <a:p>
          <a:endParaRPr lang="cs-CZ"/>
        </a:p>
      </dgm:t>
    </dgm:pt>
    <dgm:pt modelId="{A9097704-BDCF-4175-B792-6E8E38FC2EBB}">
      <dgm:prSet phldrT="[Text]" custT="1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r>
            <a:rPr lang="cs-CZ" sz="1200" dirty="0" smtClean="0">
              <a:solidFill>
                <a:srgbClr val="FF0000"/>
              </a:solidFill>
              <a:latin typeface="Arial Black" pitchFamily="34" charset="0"/>
            </a:rPr>
            <a:t>růžičková kapusta</a:t>
          </a:r>
          <a:endParaRPr lang="cs-CZ" sz="1200" dirty="0">
            <a:solidFill>
              <a:srgbClr val="FF0000"/>
            </a:solidFill>
            <a:latin typeface="Arial Black" pitchFamily="34" charset="0"/>
          </a:endParaRPr>
        </a:p>
      </dgm:t>
    </dgm:pt>
    <dgm:pt modelId="{DA120B85-BCFA-4CF0-94D3-CC5B794DDCDC}" type="parTrans" cxnId="{1915B505-EBBD-4898-85DD-3B40141DF685}">
      <dgm:prSet/>
      <dgm:spPr/>
      <dgm:t>
        <a:bodyPr/>
        <a:lstStyle/>
        <a:p>
          <a:endParaRPr lang="cs-CZ"/>
        </a:p>
      </dgm:t>
    </dgm:pt>
    <dgm:pt modelId="{46BC1B30-DD74-477A-AD89-EAAECF9B37BC}" type="sibTrans" cxnId="{1915B505-EBBD-4898-85DD-3B40141DF685}">
      <dgm:prSet/>
      <dgm:spPr/>
      <dgm:t>
        <a:bodyPr/>
        <a:lstStyle/>
        <a:p>
          <a:endParaRPr lang="cs-CZ"/>
        </a:p>
      </dgm:t>
    </dgm:pt>
    <dgm:pt modelId="{34A1D7DF-1DA3-48DB-98D9-5E97D97B51D7}">
      <dgm:prSet phldrT="[Text]" custT="1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r>
            <a:rPr lang="cs-CZ" sz="1400" dirty="0" smtClean="0">
              <a:solidFill>
                <a:srgbClr val="FF0000"/>
              </a:solidFill>
              <a:latin typeface="Arial Black" pitchFamily="34" charset="0"/>
            </a:rPr>
            <a:t>zelí</a:t>
          </a:r>
          <a:endParaRPr lang="cs-CZ" sz="1400" dirty="0">
            <a:solidFill>
              <a:srgbClr val="FF0000"/>
            </a:solidFill>
            <a:latin typeface="Arial Black" pitchFamily="34" charset="0"/>
          </a:endParaRPr>
        </a:p>
      </dgm:t>
    </dgm:pt>
    <dgm:pt modelId="{380333F3-5D1F-4D0F-A175-0A212DCBCC9F}" type="parTrans" cxnId="{4A3D4221-6BDC-4E4B-8359-43C390B1306E}">
      <dgm:prSet/>
      <dgm:spPr/>
      <dgm:t>
        <a:bodyPr/>
        <a:lstStyle/>
        <a:p>
          <a:endParaRPr lang="cs-CZ"/>
        </a:p>
      </dgm:t>
    </dgm:pt>
    <dgm:pt modelId="{BF3C66AB-1F64-4C89-9586-941A152FB588}" type="sibTrans" cxnId="{4A3D4221-6BDC-4E4B-8359-43C390B1306E}">
      <dgm:prSet/>
      <dgm:spPr/>
      <dgm:t>
        <a:bodyPr/>
        <a:lstStyle/>
        <a:p>
          <a:endParaRPr lang="cs-CZ"/>
        </a:p>
      </dgm:t>
    </dgm:pt>
    <dgm:pt modelId="{557AE955-1F44-4B34-A60B-C1A41A6AE091}">
      <dgm:prSet phldrT="[Text]" custT="1"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  <dgm:t>
        <a:bodyPr/>
        <a:lstStyle/>
        <a:p>
          <a:r>
            <a:rPr lang="cs-CZ" sz="1200" dirty="0" smtClean="0">
              <a:solidFill>
                <a:srgbClr val="FF0000"/>
              </a:solidFill>
              <a:latin typeface="Arial Black" pitchFamily="34" charset="0"/>
            </a:rPr>
            <a:t>česnek</a:t>
          </a:r>
          <a:endParaRPr lang="cs-CZ" sz="1200" dirty="0">
            <a:solidFill>
              <a:srgbClr val="FF0000"/>
            </a:solidFill>
            <a:latin typeface="Arial Black" pitchFamily="34" charset="0"/>
          </a:endParaRPr>
        </a:p>
      </dgm:t>
    </dgm:pt>
    <dgm:pt modelId="{99707B45-3071-4BED-8628-135BFD57AD64}" type="sibTrans" cxnId="{75107B9E-0856-4713-8102-889D3D826B8B}">
      <dgm:prSet/>
      <dgm:spPr/>
      <dgm:t>
        <a:bodyPr/>
        <a:lstStyle/>
        <a:p>
          <a:endParaRPr lang="cs-CZ"/>
        </a:p>
      </dgm:t>
    </dgm:pt>
    <dgm:pt modelId="{6CAC6300-6AF6-4075-A83B-A9025E9DFECE}" type="parTrans" cxnId="{75107B9E-0856-4713-8102-889D3D826B8B}">
      <dgm:prSet/>
      <dgm:spPr/>
      <dgm:t>
        <a:bodyPr/>
        <a:lstStyle/>
        <a:p>
          <a:endParaRPr lang="cs-CZ"/>
        </a:p>
      </dgm:t>
    </dgm:pt>
    <dgm:pt modelId="{05BD3ABB-F017-46FA-ADDD-83782B5F369A}">
      <dgm:prSet phldrT="[Text]" custT="1"/>
      <dgm:spPr>
        <a:blipFill rotWithShape="0">
          <a:blip xmlns:r="http://schemas.openxmlformats.org/officeDocument/2006/relationships" r:embed="rId10"/>
          <a:stretch>
            <a:fillRect/>
          </a:stretch>
        </a:blipFill>
      </dgm:spPr>
      <dgm:t>
        <a:bodyPr/>
        <a:lstStyle/>
        <a:p>
          <a:r>
            <a:rPr lang="cs-CZ" sz="1200" dirty="0" smtClean="0">
              <a:solidFill>
                <a:srgbClr val="FF0000"/>
              </a:solidFill>
              <a:latin typeface="Arial Black" pitchFamily="34" charset="0"/>
            </a:rPr>
            <a:t>pórek</a:t>
          </a:r>
          <a:endParaRPr lang="cs-CZ" sz="1200" dirty="0">
            <a:solidFill>
              <a:srgbClr val="FF0000"/>
            </a:solidFill>
            <a:latin typeface="Arial Black" pitchFamily="34" charset="0"/>
          </a:endParaRPr>
        </a:p>
      </dgm:t>
    </dgm:pt>
    <dgm:pt modelId="{B179D17E-A84D-4BDD-9F9B-2E2A03B1682B}" type="parTrans" cxnId="{25703E7B-9C48-47C9-9CB5-CD8ED2689417}">
      <dgm:prSet/>
      <dgm:spPr/>
      <dgm:t>
        <a:bodyPr/>
        <a:lstStyle/>
        <a:p>
          <a:endParaRPr lang="cs-CZ"/>
        </a:p>
      </dgm:t>
    </dgm:pt>
    <dgm:pt modelId="{D3D1ED5A-0FFB-4515-93C3-B27E08ACF0D1}" type="sibTrans" cxnId="{25703E7B-9C48-47C9-9CB5-CD8ED2689417}">
      <dgm:prSet/>
      <dgm:spPr/>
      <dgm:t>
        <a:bodyPr/>
        <a:lstStyle/>
        <a:p>
          <a:endParaRPr lang="cs-CZ"/>
        </a:p>
      </dgm:t>
    </dgm:pt>
    <dgm:pt modelId="{DB3451CB-EEBB-4876-B521-1A0390879DA7}">
      <dgm:prSet phldrT="[Text]"/>
      <dgm:spPr/>
      <dgm:t>
        <a:bodyPr/>
        <a:lstStyle/>
        <a:p>
          <a:r>
            <a:rPr lang="cs-CZ" dirty="0" smtClean="0"/>
            <a:t>Plodová</a:t>
          </a:r>
          <a:endParaRPr lang="cs-CZ" dirty="0"/>
        </a:p>
      </dgm:t>
    </dgm:pt>
    <dgm:pt modelId="{D2F09E31-EDAB-434E-BE33-D3476F8C905C}" type="parTrans" cxnId="{796FB8A3-650E-4D98-9946-E530A512ED47}">
      <dgm:prSet/>
      <dgm:spPr/>
      <dgm:t>
        <a:bodyPr/>
        <a:lstStyle/>
        <a:p>
          <a:endParaRPr lang="cs-CZ"/>
        </a:p>
      </dgm:t>
    </dgm:pt>
    <dgm:pt modelId="{A7394109-C515-4803-9613-878CFAF402D9}" type="sibTrans" cxnId="{796FB8A3-650E-4D98-9946-E530A512ED47}">
      <dgm:prSet/>
      <dgm:spPr/>
      <dgm:t>
        <a:bodyPr/>
        <a:lstStyle/>
        <a:p>
          <a:endParaRPr lang="cs-CZ"/>
        </a:p>
      </dgm:t>
    </dgm:pt>
    <dgm:pt modelId="{BF062291-9E83-4AA2-97CB-B65E19C2E77E}">
      <dgm:prSet phldrT="[Text]" custT="1"/>
      <dgm:spPr>
        <a:blipFill rotWithShape="0">
          <a:blip xmlns:r="http://schemas.openxmlformats.org/officeDocument/2006/relationships" r:embed="rId11"/>
          <a:stretch>
            <a:fillRect/>
          </a:stretch>
        </a:blipFill>
      </dgm:spPr>
      <dgm:t>
        <a:bodyPr/>
        <a:lstStyle/>
        <a:p>
          <a:r>
            <a:rPr lang="cs-CZ" sz="1200" dirty="0" smtClean="0">
              <a:solidFill>
                <a:srgbClr val="FF0000"/>
              </a:solidFill>
              <a:latin typeface="Arial Black" pitchFamily="34" charset="0"/>
            </a:rPr>
            <a:t>paprika</a:t>
          </a:r>
          <a:endParaRPr lang="cs-CZ" sz="1200" dirty="0">
            <a:solidFill>
              <a:srgbClr val="FF0000"/>
            </a:solidFill>
            <a:latin typeface="Arial Black" pitchFamily="34" charset="0"/>
          </a:endParaRPr>
        </a:p>
      </dgm:t>
    </dgm:pt>
    <dgm:pt modelId="{9781E289-D60C-406B-A69B-1BF4512B267F}" type="parTrans" cxnId="{C7CCF41A-2E89-43A3-92E6-E16C61605C19}">
      <dgm:prSet/>
      <dgm:spPr/>
      <dgm:t>
        <a:bodyPr/>
        <a:lstStyle/>
        <a:p>
          <a:endParaRPr lang="cs-CZ"/>
        </a:p>
      </dgm:t>
    </dgm:pt>
    <dgm:pt modelId="{24DF282E-F225-4210-B2DC-0814DCACAEE5}" type="sibTrans" cxnId="{C7CCF41A-2E89-43A3-92E6-E16C61605C19}">
      <dgm:prSet/>
      <dgm:spPr/>
      <dgm:t>
        <a:bodyPr/>
        <a:lstStyle/>
        <a:p>
          <a:endParaRPr lang="cs-CZ"/>
        </a:p>
      </dgm:t>
    </dgm:pt>
    <dgm:pt modelId="{0636AEA2-D172-49C5-99EA-88D38EA9387D}">
      <dgm:prSet phldrT="[Text]" custT="1"/>
      <dgm:spPr>
        <a:blipFill rotWithShape="0">
          <a:blip xmlns:r="http://schemas.openxmlformats.org/officeDocument/2006/relationships" r:embed="rId12"/>
          <a:stretch>
            <a:fillRect/>
          </a:stretch>
        </a:blipFill>
      </dgm:spPr>
      <dgm:t>
        <a:bodyPr/>
        <a:lstStyle/>
        <a:p>
          <a:r>
            <a:rPr lang="cs-CZ" sz="1200" dirty="0" smtClean="0">
              <a:solidFill>
                <a:srgbClr val="FF0000"/>
              </a:solidFill>
              <a:latin typeface="Arial Black" pitchFamily="34" charset="0"/>
            </a:rPr>
            <a:t>rajče</a:t>
          </a:r>
          <a:endParaRPr lang="cs-CZ" sz="1200" dirty="0">
            <a:solidFill>
              <a:srgbClr val="FF0000"/>
            </a:solidFill>
            <a:latin typeface="Arial Black" pitchFamily="34" charset="0"/>
          </a:endParaRPr>
        </a:p>
      </dgm:t>
    </dgm:pt>
    <dgm:pt modelId="{95D55681-22EE-495D-BB9F-AAD606204267}" type="parTrans" cxnId="{7A9D1205-4CEC-4995-A83D-822BD5788347}">
      <dgm:prSet/>
      <dgm:spPr/>
      <dgm:t>
        <a:bodyPr/>
        <a:lstStyle/>
        <a:p>
          <a:endParaRPr lang="cs-CZ"/>
        </a:p>
      </dgm:t>
    </dgm:pt>
    <dgm:pt modelId="{96A4EA12-42C0-4751-B68C-72B079CE0A09}" type="sibTrans" cxnId="{7A9D1205-4CEC-4995-A83D-822BD5788347}">
      <dgm:prSet/>
      <dgm:spPr/>
      <dgm:t>
        <a:bodyPr/>
        <a:lstStyle/>
        <a:p>
          <a:endParaRPr lang="cs-CZ"/>
        </a:p>
      </dgm:t>
    </dgm:pt>
    <dgm:pt modelId="{F05D0885-C9E6-4617-BC6D-84F98A4DE96D}">
      <dgm:prSet phldrT="[Text]" custT="1"/>
      <dgm:spPr>
        <a:blipFill rotWithShape="0">
          <a:blip xmlns:r="http://schemas.openxmlformats.org/officeDocument/2006/relationships" r:embed="rId13"/>
          <a:stretch>
            <a:fillRect/>
          </a:stretch>
        </a:blipFill>
      </dgm:spPr>
      <dgm:t>
        <a:bodyPr/>
        <a:lstStyle/>
        <a:p>
          <a:r>
            <a:rPr lang="cs-CZ" sz="1200" dirty="0" smtClean="0">
              <a:solidFill>
                <a:srgbClr val="FF0000"/>
              </a:solidFill>
              <a:latin typeface="Arial Black" pitchFamily="34" charset="0"/>
            </a:rPr>
            <a:t>okurka</a:t>
          </a:r>
          <a:endParaRPr lang="cs-CZ" sz="1200" dirty="0">
            <a:solidFill>
              <a:srgbClr val="FF0000"/>
            </a:solidFill>
            <a:latin typeface="Arial Black" pitchFamily="34" charset="0"/>
          </a:endParaRPr>
        </a:p>
      </dgm:t>
    </dgm:pt>
    <dgm:pt modelId="{B30CF1DA-AF06-47EB-92A7-F53434EFA187}" type="parTrans" cxnId="{93857B45-1C62-46EE-8668-5D8EA60D8112}">
      <dgm:prSet/>
      <dgm:spPr/>
      <dgm:t>
        <a:bodyPr/>
        <a:lstStyle/>
        <a:p>
          <a:endParaRPr lang="cs-CZ"/>
        </a:p>
      </dgm:t>
    </dgm:pt>
    <dgm:pt modelId="{ED3878A3-1329-4128-ACD8-79DA1D4DDE86}" type="sibTrans" cxnId="{93857B45-1C62-46EE-8668-5D8EA60D8112}">
      <dgm:prSet/>
      <dgm:spPr/>
      <dgm:t>
        <a:bodyPr/>
        <a:lstStyle/>
        <a:p>
          <a:endParaRPr lang="cs-CZ"/>
        </a:p>
      </dgm:t>
    </dgm:pt>
    <dgm:pt modelId="{7181D6D0-66FB-4640-91B0-4666E339A12B}">
      <dgm:prSet phldrT="[Text]"/>
      <dgm:spPr/>
      <dgm:t>
        <a:bodyPr/>
        <a:lstStyle/>
        <a:p>
          <a:r>
            <a:rPr lang="cs-CZ" dirty="0" smtClean="0"/>
            <a:t>Kořenová</a:t>
          </a:r>
          <a:endParaRPr lang="cs-CZ" dirty="0"/>
        </a:p>
      </dgm:t>
    </dgm:pt>
    <dgm:pt modelId="{ABC16CAE-5195-4DE6-B742-80CA7123E2B7}" type="parTrans" cxnId="{7A4F90BD-0140-487E-BA4A-E611036F4FE3}">
      <dgm:prSet/>
      <dgm:spPr/>
      <dgm:t>
        <a:bodyPr/>
        <a:lstStyle/>
        <a:p>
          <a:endParaRPr lang="cs-CZ"/>
        </a:p>
      </dgm:t>
    </dgm:pt>
    <dgm:pt modelId="{C9704A9A-F423-4782-B90E-5BD73DD22004}" type="sibTrans" cxnId="{7A4F90BD-0140-487E-BA4A-E611036F4FE3}">
      <dgm:prSet/>
      <dgm:spPr/>
      <dgm:t>
        <a:bodyPr/>
        <a:lstStyle/>
        <a:p>
          <a:endParaRPr lang="cs-CZ"/>
        </a:p>
      </dgm:t>
    </dgm:pt>
    <dgm:pt modelId="{F05B7115-822B-41AF-9E27-896A97F02CB3}">
      <dgm:prSet phldrT="[Text]" custT="1"/>
      <dgm:spPr>
        <a:blipFill rotWithShape="0">
          <a:blip xmlns:r="http://schemas.openxmlformats.org/officeDocument/2006/relationships" r:embed="rId14"/>
          <a:stretch>
            <a:fillRect/>
          </a:stretch>
        </a:blipFill>
      </dgm:spPr>
      <dgm:t>
        <a:bodyPr/>
        <a:lstStyle/>
        <a:p>
          <a:r>
            <a:rPr lang="cs-CZ" sz="1200" dirty="0" smtClean="0">
              <a:solidFill>
                <a:srgbClr val="FF0000"/>
              </a:solidFill>
              <a:latin typeface="Arial Black" pitchFamily="34" charset="0"/>
            </a:rPr>
            <a:t>mrkev</a:t>
          </a:r>
          <a:endParaRPr lang="cs-CZ" sz="1200" dirty="0">
            <a:solidFill>
              <a:srgbClr val="FF0000"/>
            </a:solidFill>
            <a:latin typeface="Arial Black" pitchFamily="34" charset="0"/>
          </a:endParaRPr>
        </a:p>
      </dgm:t>
    </dgm:pt>
    <dgm:pt modelId="{8FAE0E27-5720-4E42-92C5-44EB837B4BE3}" type="parTrans" cxnId="{97ED0F0B-3978-4D42-AF3B-83B96359B2C6}">
      <dgm:prSet/>
      <dgm:spPr/>
      <dgm:t>
        <a:bodyPr/>
        <a:lstStyle/>
        <a:p>
          <a:endParaRPr lang="cs-CZ"/>
        </a:p>
      </dgm:t>
    </dgm:pt>
    <dgm:pt modelId="{45710D7D-32D9-4485-AC00-FD25175FE305}" type="sibTrans" cxnId="{97ED0F0B-3978-4D42-AF3B-83B96359B2C6}">
      <dgm:prSet/>
      <dgm:spPr/>
      <dgm:t>
        <a:bodyPr/>
        <a:lstStyle/>
        <a:p>
          <a:endParaRPr lang="cs-CZ"/>
        </a:p>
      </dgm:t>
    </dgm:pt>
    <dgm:pt modelId="{1A1A9FD8-6A7A-474D-9E5D-578263ADC3D4}">
      <dgm:prSet phldrT="[Text]" custT="1"/>
      <dgm:spPr>
        <a:blipFill rotWithShape="0">
          <a:blip xmlns:r="http://schemas.openxmlformats.org/officeDocument/2006/relationships" r:embed="rId15"/>
          <a:stretch>
            <a:fillRect/>
          </a:stretch>
        </a:blipFill>
      </dgm:spPr>
      <dgm:t>
        <a:bodyPr/>
        <a:lstStyle/>
        <a:p>
          <a:r>
            <a:rPr lang="cs-CZ" sz="1200" dirty="0" smtClean="0">
              <a:solidFill>
                <a:srgbClr val="FF0000"/>
              </a:solidFill>
              <a:latin typeface="Arial Black" pitchFamily="34" charset="0"/>
            </a:rPr>
            <a:t>petržel</a:t>
          </a:r>
          <a:endParaRPr lang="cs-CZ" sz="1200" dirty="0">
            <a:solidFill>
              <a:srgbClr val="FF0000"/>
            </a:solidFill>
            <a:latin typeface="Arial Black" pitchFamily="34" charset="0"/>
          </a:endParaRPr>
        </a:p>
      </dgm:t>
    </dgm:pt>
    <dgm:pt modelId="{FBB2D0D3-AF6F-443A-BA27-96F382A5DDA2}" type="parTrans" cxnId="{7A6BB691-2B7F-4074-983C-5A9AF25162AE}">
      <dgm:prSet/>
      <dgm:spPr/>
      <dgm:t>
        <a:bodyPr/>
        <a:lstStyle/>
        <a:p>
          <a:endParaRPr lang="cs-CZ"/>
        </a:p>
      </dgm:t>
    </dgm:pt>
    <dgm:pt modelId="{315C5FE6-C967-4A85-B8A0-36E76989E1D3}" type="sibTrans" cxnId="{7A6BB691-2B7F-4074-983C-5A9AF25162AE}">
      <dgm:prSet/>
      <dgm:spPr/>
      <dgm:t>
        <a:bodyPr/>
        <a:lstStyle/>
        <a:p>
          <a:endParaRPr lang="cs-CZ"/>
        </a:p>
      </dgm:t>
    </dgm:pt>
    <dgm:pt modelId="{BC0D08FF-42EE-4B63-96B2-80D3AE51197D}">
      <dgm:prSet phldrT="[Text]" custT="1"/>
      <dgm:spPr>
        <a:blipFill rotWithShape="0">
          <a:blip xmlns:r="http://schemas.openxmlformats.org/officeDocument/2006/relationships" r:embed="rId16"/>
          <a:stretch>
            <a:fillRect/>
          </a:stretch>
        </a:blipFill>
      </dgm:spPr>
      <dgm:t>
        <a:bodyPr/>
        <a:lstStyle/>
        <a:p>
          <a:r>
            <a:rPr lang="cs-CZ" sz="1200" dirty="0" smtClean="0">
              <a:solidFill>
                <a:srgbClr val="FF0000"/>
              </a:solidFill>
              <a:latin typeface="Arial Black" pitchFamily="34" charset="0"/>
            </a:rPr>
            <a:t>celer</a:t>
          </a:r>
          <a:endParaRPr lang="cs-CZ" sz="1200" dirty="0">
            <a:solidFill>
              <a:srgbClr val="FF0000"/>
            </a:solidFill>
            <a:latin typeface="Arial Black" pitchFamily="34" charset="0"/>
          </a:endParaRPr>
        </a:p>
      </dgm:t>
    </dgm:pt>
    <dgm:pt modelId="{2ED2ED25-9677-46EB-B551-632041AD4BCA}" type="parTrans" cxnId="{B9B1ABC6-21CE-4249-A32A-DEDB8FDE6F83}">
      <dgm:prSet/>
      <dgm:spPr/>
      <dgm:t>
        <a:bodyPr/>
        <a:lstStyle/>
        <a:p>
          <a:endParaRPr lang="cs-CZ"/>
        </a:p>
      </dgm:t>
    </dgm:pt>
    <dgm:pt modelId="{A1CC2E68-5CBE-4F7B-86D6-83D76CCCB90C}" type="sibTrans" cxnId="{B9B1ABC6-21CE-4249-A32A-DEDB8FDE6F83}">
      <dgm:prSet/>
      <dgm:spPr/>
      <dgm:t>
        <a:bodyPr/>
        <a:lstStyle/>
        <a:p>
          <a:endParaRPr lang="cs-CZ"/>
        </a:p>
      </dgm:t>
    </dgm:pt>
    <dgm:pt modelId="{2A0B2A7E-8D81-4B9E-8428-08BF8D4DAFAA}">
      <dgm:prSet phldrT="[Text]" custT="1"/>
      <dgm:spPr>
        <a:blipFill rotWithShape="0">
          <a:blip xmlns:r="http://schemas.openxmlformats.org/officeDocument/2006/relationships" r:embed="rId17"/>
          <a:stretch>
            <a:fillRect/>
          </a:stretch>
        </a:blipFill>
      </dgm:spPr>
      <dgm:t>
        <a:bodyPr/>
        <a:lstStyle/>
        <a:p>
          <a:r>
            <a:rPr lang="cs-CZ" sz="1200" dirty="0" smtClean="0">
              <a:solidFill>
                <a:srgbClr val="FF0000"/>
              </a:solidFill>
              <a:latin typeface="Arial Black" pitchFamily="34" charset="0"/>
            </a:rPr>
            <a:t>ředkvička</a:t>
          </a:r>
          <a:endParaRPr lang="cs-CZ" sz="1200" dirty="0">
            <a:solidFill>
              <a:srgbClr val="FF0000"/>
            </a:solidFill>
            <a:latin typeface="Arial Black" pitchFamily="34" charset="0"/>
          </a:endParaRPr>
        </a:p>
      </dgm:t>
    </dgm:pt>
    <dgm:pt modelId="{EEB2D1C3-F872-4FB8-992B-9BEBDB6732DB}" type="parTrans" cxnId="{72F2557C-B767-4C15-B65C-28696D6B7B70}">
      <dgm:prSet/>
      <dgm:spPr/>
      <dgm:t>
        <a:bodyPr/>
        <a:lstStyle/>
        <a:p>
          <a:endParaRPr lang="cs-CZ"/>
        </a:p>
      </dgm:t>
    </dgm:pt>
    <dgm:pt modelId="{AC5B2CB9-30A6-4DC4-84F8-8DA8347C6DA9}" type="sibTrans" cxnId="{72F2557C-B767-4C15-B65C-28696D6B7B70}">
      <dgm:prSet/>
      <dgm:spPr/>
      <dgm:t>
        <a:bodyPr/>
        <a:lstStyle/>
        <a:p>
          <a:endParaRPr lang="cs-CZ"/>
        </a:p>
      </dgm:t>
    </dgm:pt>
    <dgm:pt modelId="{333069E1-7073-48B0-8861-8C846CCE9915}" type="pres">
      <dgm:prSet presAssocID="{E26DA0F0-0D4C-4F92-919F-C1CB862DCA8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54AA6520-8F25-4287-B24B-C50D26EC34C0}" type="pres">
      <dgm:prSet presAssocID="{14749352-616D-4FA7-AAE8-B141A121E57A}" presName="horFlow" presStyleCnt="0"/>
      <dgm:spPr/>
    </dgm:pt>
    <dgm:pt modelId="{C1CAFCDE-E09C-4132-8610-3928C0E5AD12}" type="pres">
      <dgm:prSet presAssocID="{14749352-616D-4FA7-AAE8-B141A121E57A}" presName="bigChev" presStyleLbl="node1" presStyleIdx="0" presStyleCnt="5" custScaleX="94643" custScaleY="125582" custLinFactNeighborX="-42979" custLinFactNeighborY="-79101"/>
      <dgm:spPr/>
      <dgm:t>
        <a:bodyPr/>
        <a:lstStyle/>
        <a:p>
          <a:endParaRPr lang="cs-CZ"/>
        </a:p>
      </dgm:t>
    </dgm:pt>
    <dgm:pt modelId="{3DF5D543-9BD3-4C48-AADE-1CCED54FCFA0}" type="pres">
      <dgm:prSet presAssocID="{7E688773-1649-4081-B2D2-7B2ECBC9508A}" presName="parTrans" presStyleCnt="0"/>
      <dgm:spPr/>
    </dgm:pt>
    <dgm:pt modelId="{87090BDC-7E53-45BC-A0B6-1C7BB464D2C2}" type="pres">
      <dgm:prSet presAssocID="{DA1A43C1-EAAE-4A0F-A114-6C029A5E6EED}" presName="node" presStyleLbl="alignAccFollowNode1" presStyleIdx="0" presStyleCnt="17" custScaleX="147806" custScaleY="201106" custLinFactX="-373" custLinFactY="-7215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A114A13-7A2C-4D5C-A8C5-75EC48807105}" type="pres">
      <dgm:prSet presAssocID="{3C47FE16-55B3-40FE-B694-D7DEC917E213}" presName="sibTrans" presStyleCnt="0"/>
      <dgm:spPr/>
    </dgm:pt>
    <dgm:pt modelId="{B5D835CF-F0BA-4B35-921C-414D44BE2FCA}" type="pres">
      <dgm:prSet presAssocID="{B8B0C652-13F4-4D39-BD24-AF7958940D77}" presName="node" presStyleLbl="alignAccFollowNode1" presStyleIdx="1" presStyleCnt="17" custScaleX="138732" custScaleY="151266" custLinFactX="-14877" custLinFactNeighborX="-100000" custLinFactNeighborY="-9530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913C623-F11E-47FD-AC9B-B85E368549E2}" type="pres">
      <dgm:prSet presAssocID="{14749352-616D-4FA7-AAE8-B141A121E57A}" presName="vSp" presStyleCnt="0"/>
      <dgm:spPr/>
    </dgm:pt>
    <dgm:pt modelId="{E5E4EE74-2DCE-41D6-8C23-C1A5E918B2D4}" type="pres">
      <dgm:prSet presAssocID="{A0C493C1-2CED-4988-B568-4A20769FA7CE}" presName="horFlow" presStyleCnt="0"/>
      <dgm:spPr/>
    </dgm:pt>
    <dgm:pt modelId="{1F94FD6C-6A1A-4D02-8453-93F7FC736844}" type="pres">
      <dgm:prSet presAssocID="{A0C493C1-2CED-4988-B568-4A20769FA7CE}" presName="bigChev" presStyleLbl="node1" presStyleIdx="1" presStyleCnt="5" custScaleX="102398" custScaleY="71706" custLinFactNeighborX="-38582" custLinFactNeighborY="-35382"/>
      <dgm:spPr/>
      <dgm:t>
        <a:bodyPr/>
        <a:lstStyle/>
        <a:p>
          <a:endParaRPr lang="cs-CZ"/>
        </a:p>
      </dgm:t>
    </dgm:pt>
    <dgm:pt modelId="{06D2E792-FF8A-42EC-9F40-0C1A43724429}" type="pres">
      <dgm:prSet presAssocID="{78660574-03C9-4D59-A969-3388FED24C21}" presName="parTrans" presStyleCnt="0"/>
      <dgm:spPr/>
    </dgm:pt>
    <dgm:pt modelId="{07BB394F-AF3F-49F1-AA54-85985A771E4A}" type="pres">
      <dgm:prSet presAssocID="{AE48878F-0BC7-474D-B13D-E071AE70978A}" presName="node" presStyleLbl="alignAccFollowNode1" presStyleIdx="2" presStyleCnt="17" custLinFactNeighborX="37329" custLinFactNeighborY="-4349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D89996F-57CB-417C-9C5E-FCBD986B0F7E}" type="pres">
      <dgm:prSet presAssocID="{F72E9E1A-B8D2-400A-AE9E-64EC446794F3}" presName="sibTrans" presStyleCnt="0"/>
      <dgm:spPr/>
    </dgm:pt>
    <dgm:pt modelId="{59AD6347-33D0-4D9B-BD0D-1DFE34A7C034}" type="pres">
      <dgm:prSet presAssocID="{483F8AF1-CCF5-48FA-9191-50AC4BC9DD17}" presName="node" presStyleLbl="alignAccFollowNode1" presStyleIdx="3" presStyleCnt="17" custScaleY="131996" custLinFactNeighborX="73353" custLinFactNeighborY="-4349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656FC91-B0BC-4BBA-A041-6BE556CE2B8D}" type="pres">
      <dgm:prSet presAssocID="{3AB85245-F9A2-4362-9249-E33D137C7A32}" presName="sibTrans" presStyleCnt="0"/>
      <dgm:spPr/>
    </dgm:pt>
    <dgm:pt modelId="{2E95A7E2-B6F6-4A4C-B91D-85B84D14348D}" type="pres">
      <dgm:prSet presAssocID="{99938CCE-5157-47A5-8B23-E78CF57DEFE8}" presName="node" presStyleLbl="alignAccFollowNode1" presStyleIdx="4" presStyleCnt="17" custLinFactX="8413" custLinFactNeighborX="100000" custLinFactNeighborY="-5652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3AC83A7-0714-4F19-A93B-C35516416BCA}" type="pres">
      <dgm:prSet presAssocID="{A732A607-376E-4EA2-873C-3D59CC057562}" presName="sibTrans" presStyleCnt="0"/>
      <dgm:spPr/>
    </dgm:pt>
    <dgm:pt modelId="{459CD2E9-F4B9-4B71-80D1-B8EDF19C9A6B}" type="pres">
      <dgm:prSet presAssocID="{A9097704-BDCF-4175-B792-6E8E38FC2EBB}" presName="node" presStyleLbl="alignAccFollowNode1" presStyleIdx="5" presStyleCnt="17" custScaleX="142211" custScaleY="163547" custLinFactX="4992" custLinFactNeighborX="100000" custLinFactNeighborY="-5056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C35A31D-5EA6-4DE1-B4D6-67E3DD627958}" type="pres">
      <dgm:prSet presAssocID="{46BC1B30-DD74-477A-AD89-EAAECF9B37BC}" presName="sibTrans" presStyleCnt="0"/>
      <dgm:spPr/>
    </dgm:pt>
    <dgm:pt modelId="{F0D4A302-EBE8-428A-8C4C-253E9512BC97}" type="pres">
      <dgm:prSet presAssocID="{34A1D7DF-1DA3-48DB-98D9-5E97D97B51D7}" presName="node" presStyleLbl="alignAccFollowNode1" presStyleIdx="6" presStyleCnt="17" custLinFactNeighborX="67786" custLinFactNeighborY="-5652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A84C0B7-6697-4781-935D-F5CDB67BAC1D}" type="pres">
      <dgm:prSet presAssocID="{A0C493C1-2CED-4988-B568-4A20769FA7CE}" presName="vSp" presStyleCnt="0"/>
      <dgm:spPr/>
    </dgm:pt>
    <dgm:pt modelId="{9AB3E7BB-CE89-4100-883B-7B4A1A99D9BA}" type="pres">
      <dgm:prSet presAssocID="{81CF1E87-A885-497B-A7D1-5B8BDA867E0A}" presName="horFlow" presStyleCnt="0"/>
      <dgm:spPr/>
    </dgm:pt>
    <dgm:pt modelId="{632FAC7D-1FFD-48ED-B9C3-652E675ECC4A}" type="pres">
      <dgm:prSet presAssocID="{81CF1E87-A885-497B-A7D1-5B8BDA867E0A}" presName="bigChev" presStyleLbl="node1" presStyleIdx="2" presStyleCnt="5" custLinFactNeighborX="-13201" custLinFactNeighborY="-85791"/>
      <dgm:spPr/>
      <dgm:t>
        <a:bodyPr/>
        <a:lstStyle/>
        <a:p>
          <a:endParaRPr lang="cs-CZ"/>
        </a:p>
      </dgm:t>
    </dgm:pt>
    <dgm:pt modelId="{0E3C9457-413C-4CB0-88A3-642795FDF8EA}" type="pres">
      <dgm:prSet presAssocID="{768F5C1F-16ED-409B-B133-06734FACFF40}" presName="parTrans" presStyleCnt="0"/>
      <dgm:spPr/>
    </dgm:pt>
    <dgm:pt modelId="{F1F66FAE-F87A-4354-AEE9-F40870773C97}" type="pres">
      <dgm:prSet presAssocID="{FBA3C474-DC4A-4180-A9EC-8AC26AA3C17C}" presName="node" presStyleLbl="alignAccFollowNode1" presStyleIdx="7" presStyleCnt="17" custScaleX="113953" custScaleY="163547" custLinFactY="-1624" custLinFactNeighborX="92192" custLinFactNeighborY="-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F44ED03-34AA-4D95-8691-D40B272D68D1}" type="pres">
      <dgm:prSet presAssocID="{DD25EF0E-3979-4CB8-980E-A7212C204089}" presName="sibTrans" presStyleCnt="0"/>
      <dgm:spPr/>
    </dgm:pt>
    <dgm:pt modelId="{A4E7F4E5-BE11-4B29-936D-03044F720D81}" type="pres">
      <dgm:prSet presAssocID="{557AE955-1F44-4B34-A60B-C1A41A6AE091}" presName="node" presStyleLbl="alignAccFollowNode1" presStyleIdx="8" presStyleCnt="17" custScaleX="178071" custScaleY="211465" custLinFactX="18326" custLinFactY="-1624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DC8F261-23C1-484E-9B70-D7446EC70781}" type="pres">
      <dgm:prSet presAssocID="{99707B45-3071-4BED-8628-135BFD57AD64}" presName="sibTrans" presStyleCnt="0"/>
      <dgm:spPr/>
    </dgm:pt>
    <dgm:pt modelId="{B614297C-492E-4EA6-8816-57CD20C6FF63}" type="pres">
      <dgm:prSet presAssocID="{05BD3ABB-F017-46FA-ADDD-83782B5F369A}" presName="node" presStyleLbl="alignAccFollowNode1" presStyleIdx="9" presStyleCnt="17" custScaleX="212202" custScaleY="235422" custLinFactX="32953" custLinFactNeighborX="100000" custLinFactNeighborY="-8964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6597BF1-4C69-44BC-AC12-BAC8658F5F0A}" type="pres">
      <dgm:prSet presAssocID="{81CF1E87-A885-497B-A7D1-5B8BDA867E0A}" presName="vSp" presStyleCnt="0"/>
      <dgm:spPr/>
    </dgm:pt>
    <dgm:pt modelId="{658B68F3-6618-48EA-BDDD-ED7E5DCEF43B}" type="pres">
      <dgm:prSet presAssocID="{DB3451CB-EEBB-4876-B521-1A0390879DA7}" presName="horFlow" presStyleCnt="0"/>
      <dgm:spPr/>
    </dgm:pt>
    <dgm:pt modelId="{E32EC912-9145-40BA-A2BB-C6E8896E6FA6}" type="pres">
      <dgm:prSet presAssocID="{DB3451CB-EEBB-4876-B521-1A0390879DA7}" presName="bigChev" presStyleLbl="node1" presStyleIdx="3" presStyleCnt="5" custLinFactY="-8290" custLinFactNeighborX="-43795" custLinFactNeighborY="-100000"/>
      <dgm:spPr/>
      <dgm:t>
        <a:bodyPr/>
        <a:lstStyle/>
        <a:p>
          <a:endParaRPr lang="cs-CZ"/>
        </a:p>
      </dgm:t>
    </dgm:pt>
    <dgm:pt modelId="{6DD456C4-F848-43B1-9F1D-35518509EFBD}" type="pres">
      <dgm:prSet presAssocID="{9781E289-D60C-406B-A69B-1BF4512B267F}" presName="parTrans" presStyleCnt="0"/>
      <dgm:spPr/>
    </dgm:pt>
    <dgm:pt modelId="{711F68FC-16D0-4302-A5A4-671E9DDA793E}" type="pres">
      <dgm:prSet presAssocID="{BF062291-9E83-4AA2-97CB-B65E19C2E77E}" presName="node" presStyleLbl="alignAccFollowNode1" presStyleIdx="10" presStyleCnt="17" custScaleX="130005" custScaleY="163546" custLinFactY="-40711" custLinFactNeighborX="92192" custLinFactNeighborY="-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CDF2065-1A4A-4758-9DF9-279DCD2D509D}" type="pres">
      <dgm:prSet presAssocID="{24DF282E-F225-4210-B2DC-0814DCACAEE5}" presName="sibTrans" presStyleCnt="0"/>
      <dgm:spPr/>
    </dgm:pt>
    <dgm:pt modelId="{76DA776D-3E06-4069-9E73-E5D4CF04D202}" type="pres">
      <dgm:prSet presAssocID="{0636AEA2-D172-49C5-99EA-88D38EA9387D}" presName="node" presStyleLbl="alignAccFollowNode1" presStyleIdx="11" presStyleCnt="17" custScaleX="120422" custScaleY="187506" custLinFactX="12279" custLinFactY="-28732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5C7BFFD-E332-4DC8-A735-FE63F79E4EDE}" type="pres">
      <dgm:prSet presAssocID="{96A4EA12-42C0-4751-B68C-72B079CE0A09}" presName="sibTrans" presStyleCnt="0"/>
      <dgm:spPr/>
    </dgm:pt>
    <dgm:pt modelId="{07105FBA-48D6-4779-82D9-5CA2B2CD5B7F}" type="pres">
      <dgm:prSet presAssocID="{F05D0885-C9E6-4617-BC6D-84F98A4DE96D}" presName="node" presStyleLbl="alignAccFollowNode1" presStyleIdx="12" presStyleCnt="17" custScaleX="167462" custScaleY="165030" custLinFactX="26163" custLinFactY="-4133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C180B10-E4FD-4070-8796-BC7BB37CC865}" type="pres">
      <dgm:prSet presAssocID="{DB3451CB-EEBB-4876-B521-1A0390879DA7}" presName="vSp" presStyleCnt="0"/>
      <dgm:spPr/>
    </dgm:pt>
    <dgm:pt modelId="{21A1C72C-73FA-48C9-AF37-A6E86641F6ED}" type="pres">
      <dgm:prSet presAssocID="{7181D6D0-66FB-4640-91B0-4666E339A12B}" presName="horFlow" presStyleCnt="0"/>
      <dgm:spPr/>
    </dgm:pt>
    <dgm:pt modelId="{90149B8D-27E9-40D3-8DCB-B1984ABBFC76}" type="pres">
      <dgm:prSet presAssocID="{7181D6D0-66FB-4640-91B0-4666E339A12B}" presName="bigChev" presStyleLbl="node1" presStyleIdx="4" presStyleCnt="5" custLinFactNeighborX="-53947" custLinFactNeighborY="-99759"/>
      <dgm:spPr/>
      <dgm:t>
        <a:bodyPr/>
        <a:lstStyle/>
        <a:p>
          <a:endParaRPr lang="cs-CZ"/>
        </a:p>
      </dgm:t>
    </dgm:pt>
    <dgm:pt modelId="{107974DE-869D-407C-ADBF-BA4C94C0E2F9}" type="pres">
      <dgm:prSet presAssocID="{8FAE0E27-5720-4E42-92C5-44EB837B4BE3}" presName="parTrans" presStyleCnt="0"/>
      <dgm:spPr/>
    </dgm:pt>
    <dgm:pt modelId="{00690FCB-78EA-4CBB-AEFE-9F66792E4295}" type="pres">
      <dgm:prSet presAssocID="{F05B7115-822B-41AF-9E27-896A97F02CB3}" presName="node" presStyleLbl="alignAccFollowNode1" presStyleIdx="13" presStyleCnt="17" custScaleX="126054" custScaleY="160652" custLinFactY="-42480" custLinFactNeighborX="85840" custLinFactNeighborY="-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5B8D8D8-C00B-422F-9A8E-16567B5BCE84}" type="pres">
      <dgm:prSet presAssocID="{45710D7D-32D9-4485-AC00-FD25175FE305}" presName="sibTrans" presStyleCnt="0"/>
      <dgm:spPr/>
    </dgm:pt>
    <dgm:pt modelId="{C3EC454B-B947-493D-A97D-D88DF891224A}" type="pres">
      <dgm:prSet presAssocID="{1A1A9FD8-6A7A-474D-9E5D-578263ADC3D4}" presName="node" presStyleLbl="alignAccFollowNode1" presStyleIdx="14" presStyleCnt="17" custScaleX="119985" custScaleY="152041" custLinFactX="18029" custLinFactY="-42480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9BF5091-A852-4179-B3D3-85BEF4516B38}" type="pres">
      <dgm:prSet presAssocID="{315C5FE6-C967-4A85-B8A0-36E76989E1D3}" presName="sibTrans" presStyleCnt="0"/>
      <dgm:spPr/>
    </dgm:pt>
    <dgm:pt modelId="{0B386DC1-B5C2-491B-A40E-82E1E007D400}" type="pres">
      <dgm:prSet presAssocID="{BC0D08FF-42EE-4B63-96B2-80D3AE51197D}" presName="node" presStyleLbl="alignAccFollowNode1" presStyleIdx="15" presStyleCnt="17" custScaleX="124684" custScaleY="176905" custLinFactX="28403" custLinFactY="-30433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476610C-1954-442B-A340-92054DD123BA}" type="pres">
      <dgm:prSet presAssocID="{A1CC2E68-5CBE-4F7B-86D6-83D76CCCB90C}" presName="sibTrans" presStyleCnt="0"/>
      <dgm:spPr/>
    </dgm:pt>
    <dgm:pt modelId="{5901E7CA-9B3A-4074-A510-5E2F09FE68A1}" type="pres">
      <dgm:prSet presAssocID="{2A0B2A7E-8D81-4B9E-8428-08BF8D4DAFAA}" presName="node" presStyleLbl="alignAccFollowNode1" presStyleIdx="16" presStyleCnt="17" custScaleX="158058" custScaleY="189443" custLinFactX="17674" custLinFactY="-32806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DDA406C-6117-4A09-9E97-7F155F859618}" type="presOf" srcId="{B8B0C652-13F4-4D39-BD24-AF7958940D77}" destId="{B5D835CF-F0BA-4B35-921C-414D44BE2FCA}" srcOrd="0" destOrd="0" presId="urn:microsoft.com/office/officeart/2005/8/layout/lProcess3"/>
    <dgm:cxn modelId="{8EB2F9E7-EC87-4FE4-AB97-34C6E9064D41}" type="presOf" srcId="{BC0D08FF-42EE-4B63-96B2-80D3AE51197D}" destId="{0B386DC1-B5C2-491B-A40E-82E1E007D400}" srcOrd="0" destOrd="0" presId="urn:microsoft.com/office/officeart/2005/8/layout/lProcess3"/>
    <dgm:cxn modelId="{7A9D1205-4CEC-4995-A83D-822BD5788347}" srcId="{DB3451CB-EEBB-4876-B521-1A0390879DA7}" destId="{0636AEA2-D172-49C5-99EA-88D38EA9387D}" srcOrd="1" destOrd="0" parTransId="{95D55681-22EE-495D-BB9F-AAD606204267}" sibTransId="{96A4EA12-42C0-4751-B68C-72B079CE0A09}"/>
    <dgm:cxn modelId="{C8F6C52E-D1CA-4294-B7C6-E13BF0069B18}" type="presOf" srcId="{557AE955-1F44-4B34-A60B-C1A41A6AE091}" destId="{A4E7F4E5-BE11-4B29-936D-03044F720D81}" srcOrd="0" destOrd="0" presId="urn:microsoft.com/office/officeart/2005/8/layout/lProcess3"/>
    <dgm:cxn modelId="{1857BFF3-4D35-434F-8AEA-4A15188C0B53}" type="presOf" srcId="{0636AEA2-D172-49C5-99EA-88D38EA9387D}" destId="{76DA776D-3E06-4069-9E73-E5D4CF04D202}" srcOrd="0" destOrd="0" presId="urn:microsoft.com/office/officeart/2005/8/layout/lProcess3"/>
    <dgm:cxn modelId="{75107B9E-0856-4713-8102-889D3D826B8B}" srcId="{81CF1E87-A885-497B-A7D1-5B8BDA867E0A}" destId="{557AE955-1F44-4B34-A60B-C1A41A6AE091}" srcOrd="1" destOrd="0" parTransId="{6CAC6300-6AF6-4075-A83B-A9025E9DFECE}" sibTransId="{99707B45-3071-4BED-8628-135BFD57AD64}"/>
    <dgm:cxn modelId="{4A3D4221-6BDC-4E4B-8359-43C390B1306E}" srcId="{A0C493C1-2CED-4988-B568-4A20769FA7CE}" destId="{34A1D7DF-1DA3-48DB-98D9-5E97D97B51D7}" srcOrd="4" destOrd="0" parTransId="{380333F3-5D1F-4D0F-A175-0A212DCBCC9F}" sibTransId="{BF3C66AB-1F64-4C89-9586-941A152FB588}"/>
    <dgm:cxn modelId="{E860D43F-F317-4F91-A24E-282CA820DA84}" srcId="{A0C493C1-2CED-4988-B568-4A20769FA7CE}" destId="{AE48878F-0BC7-474D-B13D-E071AE70978A}" srcOrd="0" destOrd="0" parTransId="{78660574-03C9-4D59-A969-3388FED24C21}" sibTransId="{F72E9E1A-B8D2-400A-AE9E-64EC446794F3}"/>
    <dgm:cxn modelId="{4E2102BA-EB1C-42FA-A907-CD0AB3B116C6}" srcId="{E26DA0F0-0D4C-4F92-919F-C1CB862DCA89}" destId="{A0C493C1-2CED-4988-B568-4A20769FA7CE}" srcOrd="1" destOrd="0" parTransId="{6DC913A1-B29B-4778-AE1D-C85D4B1AD160}" sibTransId="{86AC8E73-175B-4A68-84DA-C1CB189546A7}"/>
    <dgm:cxn modelId="{BD201475-8728-4E17-AF88-487634F3D807}" srcId="{A0C493C1-2CED-4988-B568-4A20769FA7CE}" destId="{483F8AF1-CCF5-48FA-9191-50AC4BC9DD17}" srcOrd="1" destOrd="0" parTransId="{58ADE280-00F8-4A0D-AC01-D9680474D137}" sibTransId="{3AB85245-F9A2-4362-9249-E33D137C7A32}"/>
    <dgm:cxn modelId="{62436652-E8DD-48BC-9FCE-7AEF123C2FFF}" type="presOf" srcId="{1A1A9FD8-6A7A-474D-9E5D-578263ADC3D4}" destId="{C3EC454B-B947-493D-A97D-D88DF891224A}" srcOrd="0" destOrd="0" presId="urn:microsoft.com/office/officeart/2005/8/layout/lProcess3"/>
    <dgm:cxn modelId="{2F4E6688-8349-4D03-832D-D5F986AE2674}" type="presOf" srcId="{E26DA0F0-0D4C-4F92-919F-C1CB862DCA89}" destId="{333069E1-7073-48B0-8861-8C846CCE9915}" srcOrd="0" destOrd="0" presId="urn:microsoft.com/office/officeart/2005/8/layout/lProcess3"/>
    <dgm:cxn modelId="{91203F7B-7D8B-4F90-A68E-FF888BF943E9}" type="presOf" srcId="{A9097704-BDCF-4175-B792-6E8E38FC2EBB}" destId="{459CD2E9-F4B9-4B71-80D1-B8EDF19C9A6B}" srcOrd="0" destOrd="0" presId="urn:microsoft.com/office/officeart/2005/8/layout/lProcess3"/>
    <dgm:cxn modelId="{937095C3-8FA6-4009-839F-C2232DAD3AFD}" type="presOf" srcId="{AE48878F-0BC7-474D-B13D-E071AE70978A}" destId="{07BB394F-AF3F-49F1-AA54-85985A771E4A}" srcOrd="0" destOrd="0" presId="urn:microsoft.com/office/officeart/2005/8/layout/lProcess3"/>
    <dgm:cxn modelId="{97ED0F0B-3978-4D42-AF3B-83B96359B2C6}" srcId="{7181D6D0-66FB-4640-91B0-4666E339A12B}" destId="{F05B7115-822B-41AF-9E27-896A97F02CB3}" srcOrd="0" destOrd="0" parTransId="{8FAE0E27-5720-4E42-92C5-44EB837B4BE3}" sibTransId="{45710D7D-32D9-4485-AC00-FD25175FE305}"/>
    <dgm:cxn modelId="{97E0FDD7-09A9-4EE6-B05E-DFC61CF3AD5C}" type="presOf" srcId="{99938CCE-5157-47A5-8B23-E78CF57DEFE8}" destId="{2E95A7E2-B6F6-4A4C-B91D-85B84D14348D}" srcOrd="0" destOrd="0" presId="urn:microsoft.com/office/officeart/2005/8/layout/lProcess3"/>
    <dgm:cxn modelId="{28CA33C4-9DA2-45B5-9646-BE273481DD16}" srcId="{14749352-616D-4FA7-AAE8-B141A121E57A}" destId="{DA1A43C1-EAAE-4A0F-A114-6C029A5E6EED}" srcOrd="0" destOrd="0" parTransId="{7E688773-1649-4081-B2D2-7B2ECBC9508A}" sibTransId="{3C47FE16-55B3-40FE-B694-D7DEC917E213}"/>
    <dgm:cxn modelId="{B35150C9-3740-4FCB-8669-D1A27295905D}" srcId="{81CF1E87-A885-497B-A7D1-5B8BDA867E0A}" destId="{FBA3C474-DC4A-4180-A9EC-8AC26AA3C17C}" srcOrd="0" destOrd="0" parTransId="{768F5C1F-16ED-409B-B133-06734FACFF40}" sibTransId="{DD25EF0E-3979-4CB8-980E-A7212C204089}"/>
    <dgm:cxn modelId="{3890A79C-5CEE-43D4-A7B8-3D33019AA3AE}" type="presOf" srcId="{34A1D7DF-1DA3-48DB-98D9-5E97D97B51D7}" destId="{F0D4A302-EBE8-428A-8C4C-253E9512BC97}" srcOrd="0" destOrd="0" presId="urn:microsoft.com/office/officeart/2005/8/layout/lProcess3"/>
    <dgm:cxn modelId="{6A4416FD-16CD-4D0B-9EE1-1E35FBD65092}" type="presOf" srcId="{14749352-616D-4FA7-AAE8-B141A121E57A}" destId="{C1CAFCDE-E09C-4132-8610-3928C0E5AD12}" srcOrd="0" destOrd="0" presId="urn:microsoft.com/office/officeart/2005/8/layout/lProcess3"/>
    <dgm:cxn modelId="{11BA53F2-06FF-425E-90A4-31A4C24EACBA}" srcId="{E26DA0F0-0D4C-4F92-919F-C1CB862DCA89}" destId="{14749352-616D-4FA7-AAE8-B141A121E57A}" srcOrd="0" destOrd="0" parTransId="{DB2956BA-426C-4BBE-9757-1363C43E88C8}" sibTransId="{037643E5-C97E-4DF3-9293-16C0D52228F4}"/>
    <dgm:cxn modelId="{40E7E88C-7AFA-487D-A3CC-75B7A059BE3A}" type="presOf" srcId="{483F8AF1-CCF5-48FA-9191-50AC4BC9DD17}" destId="{59AD6347-33D0-4D9B-BD0D-1DFE34A7C034}" srcOrd="0" destOrd="0" presId="urn:microsoft.com/office/officeart/2005/8/layout/lProcess3"/>
    <dgm:cxn modelId="{7A4F90BD-0140-487E-BA4A-E611036F4FE3}" srcId="{E26DA0F0-0D4C-4F92-919F-C1CB862DCA89}" destId="{7181D6D0-66FB-4640-91B0-4666E339A12B}" srcOrd="4" destOrd="0" parTransId="{ABC16CAE-5195-4DE6-B742-80CA7123E2B7}" sibTransId="{C9704A9A-F423-4782-B90E-5BD73DD22004}"/>
    <dgm:cxn modelId="{AB088FA9-7FBC-48C0-888B-FB2AD32422FD}" type="presOf" srcId="{7181D6D0-66FB-4640-91B0-4666E339A12B}" destId="{90149B8D-27E9-40D3-8DCB-B1984ABBFC76}" srcOrd="0" destOrd="0" presId="urn:microsoft.com/office/officeart/2005/8/layout/lProcess3"/>
    <dgm:cxn modelId="{BA903252-8E2C-47B2-8E47-A77397E96DFF}" type="presOf" srcId="{81CF1E87-A885-497B-A7D1-5B8BDA867E0A}" destId="{632FAC7D-1FFD-48ED-B9C3-652E675ECC4A}" srcOrd="0" destOrd="0" presId="urn:microsoft.com/office/officeart/2005/8/layout/lProcess3"/>
    <dgm:cxn modelId="{93857B45-1C62-46EE-8668-5D8EA60D8112}" srcId="{DB3451CB-EEBB-4876-B521-1A0390879DA7}" destId="{F05D0885-C9E6-4617-BC6D-84F98A4DE96D}" srcOrd="2" destOrd="0" parTransId="{B30CF1DA-AF06-47EB-92A7-F53434EFA187}" sibTransId="{ED3878A3-1329-4128-ACD8-79DA1D4DDE86}"/>
    <dgm:cxn modelId="{C7CCF41A-2E89-43A3-92E6-E16C61605C19}" srcId="{DB3451CB-EEBB-4876-B521-1A0390879DA7}" destId="{BF062291-9E83-4AA2-97CB-B65E19C2E77E}" srcOrd="0" destOrd="0" parTransId="{9781E289-D60C-406B-A69B-1BF4512B267F}" sibTransId="{24DF282E-F225-4210-B2DC-0814DCACAEE5}"/>
    <dgm:cxn modelId="{F9117475-177A-431B-841E-ED8138DB272F}" type="presOf" srcId="{F05B7115-822B-41AF-9E27-896A97F02CB3}" destId="{00690FCB-78EA-4CBB-AEFE-9F66792E4295}" srcOrd="0" destOrd="0" presId="urn:microsoft.com/office/officeart/2005/8/layout/lProcess3"/>
    <dgm:cxn modelId="{4ED18D47-2734-4612-8F7B-E4B6FA06CB98}" type="presOf" srcId="{05BD3ABB-F017-46FA-ADDD-83782B5F369A}" destId="{B614297C-492E-4EA6-8816-57CD20C6FF63}" srcOrd="0" destOrd="0" presId="urn:microsoft.com/office/officeart/2005/8/layout/lProcess3"/>
    <dgm:cxn modelId="{DA8AA538-B310-43C4-96FD-B09166C7ECA0}" type="presOf" srcId="{DB3451CB-EEBB-4876-B521-1A0390879DA7}" destId="{E32EC912-9145-40BA-A2BB-C6E8896E6FA6}" srcOrd="0" destOrd="0" presId="urn:microsoft.com/office/officeart/2005/8/layout/lProcess3"/>
    <dgm:cxn modelId="{2409C6AB-955F-44A4-8182-714EC1BD3F52}" type="presOf" srcId="{F05D0885-C9E6-4617-BC6D-84F98A4DE96D}" destId="{07105FBA-48D6-4779-82D9-5CA2B2CD5B7F}" srcOrd="0" destOrd="0" presId="urn:microsoft.com/office/officeart/2005/8/layout/lProcess3"/>
    <dgm:cxn modelId="{72F2557C-B767-4C15-B65C-28696D6B7B70}" srcId="{7181D6D0-66FB-4640-91B0-4666E339A12B}" destId="{2A0B2A7E-8D81-4B9E-8428-08BF8D4DAFAA}" srcOrd="3" destOrd="0" parTransId="{EEB2D1C3-F872-4FB8-992B-9BEBDB6732DB}" sibTransId="{AC5B2CB9-30A6-4DC4-84F8-8DA8347C6DA9}"/>
    <dgm:cxn modelId="{CB446A15-852D-4376-B07B-5C85A99DF8EC}" srcId="{E26DA0F0-0D4C-4F92-919F-C1CB862DCA89}" destId="{81CF1E87-A885-497B-A7D1-5B8BDA867E0A}" srcOrd="2" destOrd="0" parTransId="{C4F022A5-35B5-4989-B55C-140C03F57D07}" sibTransId="{9436C625-764F-4E97-8340-9FE891842083}"/>
    <dgm:cxn modelId="{8345384F-8267-48AE-9726-1618292E2B40}" type="presOf" srcId="{2A0B2A7E-8D81-4B9E-8428-08BF8D4DAFAA}" destId="{5901E7CA-9B3A-4074-A510-5E2F09FE68A1}" srcOrd="0" destOrd="0" presId="urn:microsoft.com/office/officeart/2005/8/layout/lProcess3"/>
    <dgm:cxn modelId="{97508B07-18A5-498A-9F79-F6C5D3E28993}" srcId="{14749352-616D-4FA7-AAE8-B141A121E57A}" destId="{B8B0C652-13F4-4D39-BD24-AF7958940D77}" srcOrd="1" destOrd="0" parTransId="{18A2DA2F-1F4F-43A7-8776-2E45DCCF4793}" sibTransId="{A8EF35FB-7872-4013-A655-E73A0A0955EF}"/>
    <dgm:cxn modelId="{A6EB8417-659D-496B-BB32-9EDBD192521E}" srcId="{A0C493C1-2CED-4988-B568-4A20769FA7CE}" destId="{99938CCE-5157-47A5-8B23-E78CF57DEFE8}" srcOrd="2" destOrd="0" parTransId="{D7BB98FA-C74E-4DC5-A0D5-054BC29952F3}" sibTransId="{A732A607-376E-4EA2-873C-3D59CC057562}"/>
    <dgm:cxn modelId="{1915B505-EBBD-4898-85DD-3B40141DF685}" srcId="{A0C493C1-2CED-4988-B568-4A20769FA7CE}" destId="{A9097704-BDCF-4175-B792-6E8E38FC2EBB}" srcOrd="3" destOrd="0" parTransId="{DA120B85-BCFA-4CF0-94D3-CC5B794DDCDC}" sibTransId="{46BC1B30-DD74-477A-AD89-EAAECF9B37BC}"/>
    <dgm:cxn modelId="{B9B1ABC6-21CE-4249-A32A-DEDB8FDE6F83}" srcId="{7181D6D0-66FB-4640-91B0-4666E339A12B}" destId="{BC0D08FF-42EE-4B63-96B2-80D3AE51197D}" srcOrd="2" destOrd="0" parTransId="{2ED2ED25-9677-46EB-B551-632041AD4BCA}" sibTransId="{A1CC2E68-5CBE-4F7B-86D6-83D76CCCB90C}"/>
    <dgm:cxn modelId="{796FB8A3-650E-4D98-9946-E530A512ED47}" srcId="{E26DA0F0-0D4C-4F92-919F-C1CB862DCA89}" destId="{DB3451CB-EEBB-4876-B521-1A0390879DA7}" srcOrd="3" destOrd="0" parTransId="{D2F09E31-EDAB-434E-BE33-D3476F8C905C}" sibTransId="{A7394109-C515-4803-9613-878CFAF402D9}"/>
    <dgm:cxn modelId="{7A6BB691-2B7F-4074-983C-5A9AF25162AE}" srcId="{7181D6D0-66FB-4640-91B0-4666E339A12B}" destId="{1A1A9FD8-6A7A-474D-9E5D-578263ADC3D4}" srcOrd="1" destOrd="0" parTransId="{FBB2D0D3-AF6F-443A-BA27-96F382A5DDA2}" sibTransId="{315C5FE6-C967-4A85-B8A0-36E76989E1D3}"/>
    <dgm:cxn modelId="{35A0361E-128B-49DE-A778-FA482FCCF8EE}" type="presOf" srcId="{A0C493C1-2CED-4988-B568-4A20769FA7CE}" destId="{1F94FD6C-6A1A-4D02-8453-93F7FC736844}" srcOrd="0" destOrd="0" presId="urn:microsoft.com/office/officeart/2005/8/layout/lProcess3"/>
    <dgm:cxn modelId="{25703E7B-9C48-47C9-9CB5-CD8ED2689417}" srcId="{81CF1E87-A885-497B-A7D1-5B8BDA867E0A}" destId="{05BD3ABB-F017-46FA-ADDD-83782B5F369A}" srcOrd="2" destOrd="0" parTransId="{B179D17E-A84D-4BDD-9F9B-2E2A03B1682B}" sibTransId="{D3D1ED5A-0FFB-4515-93C3-B27E08ACF0D1}"/>
    <dgm:cxn modelId="{024D98EA-086F-43F2-97AC-4A121D2BBB41}" type="presOf" srcId="{DA1A43C1-EAAE-4A0F-A114-6C029A5E6EED}" destId="{87090BDC-7E53-45BC-A0B6-1C7BB464D2C2}" srcOrd="0" destOrd="0" presId="urn:microsoft.com/office/officeart/2005/8/layout/lProcess3"/>
    <dgm:cxn modelId="{6DE8E36B-5CF1-4908-9108-B33F55171E9B}" type="presOf" srcId="{BF062291-9E83-4AA2-97CB-B65E19C2E77E}" destId="{711F68FC-16D0-4302-A5A4-671E9DDA793E}" srcOrd="0" destOrd="0" presId="urn:microsoft.com/office/officeart/2005/8/layout/lProcess3"/>
    <dgm:cxn modelId="{49826466-01EC-4B28-81BB-D3942AEC2320}" type="presOf" srcId="{FBA3C474-DC4A-4180-A9EC-8AC26AA3C17C}" destId="{F1F66FAE-F87A-4354-AEE9-F40870773C97}" srcOrd="0" destOrd="0" presId="urn:microsoft.com/office/officeart/2005/8/layout/lProcess3"/>
    <dgm:cxn modelId="{23BB40EB-AC80-4AFC-934E-CE8C7DC4115F}" type="presParOf" srcId="{333069E1-7073-48B0-8861-8C846CCE9915}" destId="{54AA6520-8F25-4287-B24B-C50D26EC34C0}" srcOrd="0" destOrd="0" presId="urn:microsoft.com/office/officeart/2005/8/layout/lProcess3"/>
    <dgm:cxn modelId="{40F8CE84-E25A-4EE8-8DE6-663C37C9D667}" type="presParOf" srcId="{54AA6520-8F25-4287-B24B-C50D26EC34C0}" destId="{C1CAFCDE-E09C-4132-8610-3928C0E5AD12}" srcOrd="0" destOrd="0" presId="urn:microsoft.com/office/officeart/2005/8/layout/lProcess3"/>
    <dgm:cxn modelId="{245749BB-04B8-4E97-BC3F-BD2B64218F98}" type="presParOf" srcId="{54AA6520-8F25-4287-B24B-C50D26EC34C0}" destId="{3DF5D543-9BD3-4C48-AADE-1CCED54FCFA0}" srcOrd="1" destOrd="0" presId="urn:microsoft.com/office/officeart/2005/8/layout/lProcess3"/>
    <dgm:cxn modelId="{9BDA4CC3-37C3-4EEB-9127-42E2EF77DAFD}" type="presParOf" srcId="{54AA6520-8F25-4287-B24B-C50D26EC34C0}" destId="{87090BDC-7E53-45BC-A0B6-1C7BB464D2C2}" srcOrd="2" destOrd="0" presId="urn:microsoft.com/office/officeart/2005/8/layout/lProcess3"/>
    <dgm:cxn modelId="{65919D3B-6E0A-4262-B06E-E0A7BF069DB3}" type="presParOf" srcId="{54AA6520-8F25-4287-B24B-C50D26EC34C0}" destId="{5A114A13-7A2C-4D5C-A8C5-75EC48807105}" srcOrd="3" destOrd="0" presId="urn:microsoft.com/office/officeart/2005/8/layout/lProcess3"/>
    <dgm:cxn modelId="{07AB0580-C05A-430B-BC3F-45C6A2BE6322}" type="presParOf" srcId="{54AA6520-8F25-4287-B24B-C50D26EC34C0}" destId="{B5D835CF-F0BA-4B35-921C-414D44BE2FCA}" srcOrd="4" destOrd="0" presId="urn:microsoft.com/office/officeart/2005/8/layout/lProcess3"/>
    <dgm:cxn modelId="{0237814C-B16A-4C5A-BA83-A892D9FC0E7E}" type="presParOf" srcId="{333069E1-7073-48B0-8861-8C846CCE9915}" destId="{A913C623-F11E-47FD-AC9B-B85E368549E2}" srcOrd="1" destOrd="0" presId="urn:microsoft.com/office/officeart/2005/8/layout/lProcess3"/>
    <dgm:cxn modelId="{77393B8B-3AA6-44EA-883A-637138332834}" type="presParOf" srcId="{333069E1-7073-48B0-8861-8C846CCE9915}" destId="{E5E4EE74-2DCE-41D6-8C23-C1A5E918B2D4}" srcOrd="2" destOrd="0" presId="urn:microsoft.com/office/officeart/2005/8/layout/lProcess3"/>
    <dgm:cxn modelId="{2CDE62DD-00B0-4E45-B3B3-7CFE89B730D4}" type="presParOf" srcId="{E5E4EE74-2DCE-41D6-8C23-C1A5E918B2D4}" destId="{1F94FD6C-6A1A-4D02-8453-93F7FC736844}" srcOrd="0" destOrd="0" presId="urn:microsoft.com/office/officeart/2005/8/layout/lProcess3"/>
    <dgm:cxn modelId="{23037CA7-B0A3-4DF9-A79B-2265C04C0B17}" type="presParOf" srcId="{E5E4EE74-2DCE-41D6-8C23-C1A5E918B2D4}" destId="{06D2E792-FF8A-42EC-9F40-0C1A43724429}" srcOrd="1" destOrd="0" presId="urn:microsoft.com/office/officeart/2005/8/layout/lProcess3"/>
    <dgm:cxn modelId="{C41295EE-9098-4FA8-B9EB-B067FC6E8173}" type="presParOf" srcId="{E5E4EE74-2DCE-41D6-8C23-C1A5E918B2D4}" destId="{07BB394F-AF3F-49F1-AA54-85985A771E4A}" srcOrd="2" destOrd="0" presId="urn:microsoft.com/office/officeart/2005/8/layout/lProcess3"/>
    <dgm:cxn modelId="{DEBDD5F8-3F5F-4C49-A479-B3EF802C42B9}" type="presParOf" srcId="{E5E4EE74-2DCE-41D6-8C23-C1A5E918B2D4}" destId="{3D89996F-57CB-417C-9C5E-FCBD986B0F7E}" srcOrd="3" destOrd="0" presId="urn:microsoft.com/office/officeart/2005/8/layout/lProcess3"/>
    <dgm:cxn modelId="{DCDE2AA8-51DC-447A-A7BD-1627562C3279}" type="presParOf" srcId="{E5E4EE74-2DCE-41D6-8C23-C1A5E918B2D4}" destId="{59AD6347-33D0-4D9B-BD0D-1DFE34A7C034}" srcOrd="4" destOrd="0" presId="urn:microsoft.com/office/officeart/2005/8/layout/lProcess3"/>
    <dgm:cxn modelId="{3107CCD4-3A30-4FCC-A808-68F3E3E65EEC}" type="presParOf" srcId="{E5E4EE74-2DCE-41D6-8C23-C1A5E918B2D4}" destId="{3656FC91-B0BC-4BBA-A041-6BE556CE2B8D}" srcOrd="5" destOrd="0" presId="urn:microsoft.com/office/officeart/2005/8/layout/lProcess3"/>
    <dgm:cxn modelId="{43D2E594-3EF5-4279-812D-A7A36C9F8E9D}" type="presParOf" srcId="{E5E4EE74-2DCE-41D6-8C23-C1A5E918B2D4}" destId="{2E95A7E2-B6F6-4A4C-B91D-85B84D14348D}" srcOrd="6" destOrd="0" presId="urn:microsoft.com/office/officeart/2005/8/layout/lProcess3"/>
    <dgm:cxn modelId="{F8743E65-4C09-4DF7-8C73-59D99135FAEE}" type="presParOf" srcId="{E5E4EE74-2DCE-41D6-8C23-C1A5E918B2D4}" destId="{53AC83A7-0714-4F19-A93B-C35516416BCA}" srcOrd="7" destOrd="0" presId="urn:microsoft.com/office/officeart/2005/8/layout/lProcess3"/>
    <dgm:cxn modelId="{B6A305FE-25A6-460A-964E-DB66533E092B}" type="presParOf" srcId="{E5E4EE74-2DCE-41D6-8C23-C1A5E918B2D4}" destId="{459CD2E9-F4B9-4B71-80D1-B8EDF19C9A6B}" srcOrd="8" destOrd="0" presId="urn:microsoft.com/office/officeart/2005/8/layout/lProcess3"/>
    <dgm:cxn modelId="{46C42BBD-3302-4FAE-A6D3-AE7D1F886DCE}" type="presParOf" srcId="{E5E4EE74-2DCE-41D6-8C23-C1A5E918B2D4}" destId="{DC35A31D-5EA6-4DE1-B4D6-67E3DD627958}" srcOrd="9" destOrd="0" presId="urn:microsoft.com/office/officeart/2005/8/layout/lProcess3"/>
    <dgm:cxn modelId="{680CD019-DC7F-49E7-8229-D7F5A72E7EE8}" type="presParOf" srcId="{E5E4EE74-2DCE-41D6-8C23-C1A5E918B2D4}" destId="{F0D4A302-EBE8-428A-8C4C-253E9512BC97}" srcOrd="10" destOrd="0" presId="urn:microsoft.com/office/officeart/2005/8/layout/lProcess3"/>
    <dgm:cxn modelId="{D1E8E7CF-4A18-4ACF-A738-C914F0E35F39}" type="presParOf" srcId="{333069E1-7073-48B0-8861-8C846CCE9915}" destId="{FA84C0B7-6697-4781-935D-F5CDB67BAC1D}" srcOrd="3" destOrd="0" presId="urn:microsoft.com/office/officeart/2005/8/layout/lProcess3"/>
    <dgm:cxn modelId="{62F885F4-1EC2-456D-B746-5238440C2847}" type="presParOf" srcId="{333069E1-7073-48B0-8861-8C846CCE9915}" destId="{9AB3E7BB-CE89-4100-883B-7B4A1A99D9BA}" srcOrd="4" destOrd="0" presId="urn:microsoft.com/office/officeart/2005/8/layout/lProcess3"/>
    <dgm:cxn modelId="{EBA1E082-9935-4206-8292-D949C74ADE2F}" type="presParOf" srcId="{9AB3E7BB-CE89-4100-883B-7B4A1A99D9BA}" destId="{632FAC7D-1FFD-48ED-B9C3-652E675ECC4A}" srcOrd="0" destOrd="0" presId="urn:microsoft.com/office/officeart/2005/8/layout/lProcess3"/>
    <dgm:cxn modelId="{89B175F5-5B3A-42B3-9395-3F27062DAC9A}" type="presParOf" srcId="{9AB3E7BB-CE89-4100-883B-7B4A1A99D9BA}" destId="{0E3C9457-413C-4CB0-88A3-642795FDF8EA}" srcOrd="1" destOrd="0" presId="urn:microsoft.com/office/officeart/2005/8/layout/lProcess3"/>
    <dgm:cxn modelId="{5171C7AB-D62D-4B9F-95F7-A9901CF76038}" type="presParOf" srcId="{9AB3E7BB-CE89-4100-883B-7B4A1A99D9BA}" destId="{F1F66FAE-F87A-4354-AEE9-F40870773C97}" srcOrd="2" destOrd="0" presId="urn:microsoft.com/office/officeart/2005/8/layout/lProcess3"/>
    <dgm:cxn modelId="{905DDA85-14DD-4E7A-B2FD-67E2B4B9743D}" type="presParOf" srcId="{9AB3E7BB-CE89-4100-883B-7B4A1A99D9BA}" destId="{DF44ED03-34AA-4D95-8691-D40B272D68D1}" srcOrd="3" destOrd="0" presId="urn:microsoft.com/office/officeart/2005/8/layout/lProcess3"/>
    <dgm:cxn modelId="{49F73E88-B9D9-4EC7-B393-7797421676B8}" type="presParOf" srcId="{9AB3E7BB-CE89-4100-883B-7B4A1A99D9BA}" destId="{A4E7F4E5-BE11-4B29-936D-03044F720D81}" srcOrd="4" destOrd="0" presId="urn:microsoft.com/office/officeart/2005/8/layout/lProcess3"/>
    <dgm:cxn modelId="{C8E75333-229E-44B3-8701-F3BC6DD7293F}" type="presParOf" srcId="{9AB3E7BB-CE89-4100-883B-7B4A1A99D9BA}" destId="{9DC8F261-23C1-484E-9B70-D7446EC70781}" srcOrd="5" destOrd="0" presId="urn:microsoft.com/office/officeart/2005/8/layout/lProcess3"/>
    <dgm:cxn modelId="{88DC49E9-ABEF-436B-B8A5-323587A6F324}" type="presParOf" srcId="{9AB3E7BB-CE89-4100-883B-7B4A1A99D9BA}" destId="{B614297C-492E-4EA6-8816-57CD20C6FF63}" srcOrd="6" destOrd="0" presId="urn:microsoft.com/office/officeart/2005/8/layout/lProcess3"/>
    <dgm:cxn modelId="{1EB00936-E570-4FB4-9E98-A3520CD6881B}" type="presParOf" srcId="{333069E1-7073-48B0-8861-8C846CCE9915}" destId="{86597BF1-4C69-44BC-AC12-BAC8658F5F0A}" srcOrd="5" destOrd="0" presId="urn:microsoft.com/office/officeart/2005/8/layout/lProcess3"/>
    <dgm:cxn modelId="{E5DC6BBD-D158-4562-A6C8-2F6723E62F45}" type="presParOf" srcId="{333069E1-7073-48B0-8861-8C846CCE9915}" destId="{658B68F3-6618-48EA-BDDD-ED7E5DCEF43B}" srcOrd="6" destOrd="0" presId="urn:microsoft.com/office/officeart/2005/8/layout/lProcess3"/>
    <dgm:cxn modelId="{C804DE7D-B194-4E78-8CD4-EB55558ACCDE}" type="presParOf" srcId="{658B68F3-6618-48EA-BDDD-ED7E5DCEF43B}" destId="{E32EC912-9145-40BA-A2BB-C6E8896E6FA6}" srcOrd="0" destOrd="0" presId="urn:microsoft.com/office/officeart/2005/8/layout/lProcess3"/>
    <dgm:cxn modelId="{5D9908A7-7512-42FD-B4F8-A99C1D825B33}" type="presParOf" srcId="{658B68F3-6618-48EA-BDDD-ED7E5DCEF43B}" destId="{6DD456C4-F848-43B1-9F1D-35518509EFBD}" srcOrd="1" destOrd="0" presId="urn:microsoft.com/office/officeart/2005/8/layout/lProcess3"/>
    <dgm:cxn modelId="{BEB9D3F3-E2D7-4557-9BE6-BEB6BE63FA88}" type="presParOf" srcId="{658B68F3-6618-48EA-BDDD-ED7E5DCEF43B}" destId="{711F68FC-16D0-4302-A5A4-671E9DDA793E}" srcOrd="2" destOrd="0" presId="urn:microsoft.com/office/officeart/2005/8/layout/lProcess3"/>
    <dgm:cxn modelId="{2A429F2A-D448-4DE0-9DC7-573AAF9D6793}" type="presParOf" srcId="{658B68F3-6618-48EA-BDDD-ED7E5DCEF43B}" destId="{3CDF2065-1A4A-4758-9DF9-279DCD2D509D}" srcOrd="3" destOrd="0" presId="urn:microsoft.com/office/officeart/2005/8/layout/lProcess3"/>
    <dgm:cxn modelId="{55964B38-4483-40EE-8C68-CFBAA8F98DAA}" type="presParOf" srcId="{658B68F3-6618-48EA-BDDD-ED7E5DCEF43B}" destId="{76DA776D-3E06-4069-9E73-E5D4CF04D202}" srcOrd="4" destOrd="0" presId="urn:microsoft.com/office/officeart/2005/8/layout/lProcess3"/>
    <dgm:cxn modelId="{7CC78995-E537-433C-934A-F6DA42BFD307}" type="presParOf" srcId="{658B68F3-6618-48EA-BDDD-ED7E5DCEF43B}" destId="{15C7BFFD-E332-4DC8-A735-FE63F79E4EDE}" srcOrd="5" destOrd="0" presId="urn:microsoft.com/office/officeart/2005/8/layout/lProcess3"/>
    <dgm:cxn modelId="{0C3CB486-73A3-46FD-A228-F53182CC4624}" type="presParOf" srcId="{658B68F3-6618-48EA-BDDD-ED7E5DCEF43B}" destId="{07105FBA-48D6-4779-82D9-5CA2B2CD5B7F}" srcOrd="6" destOrd="0" presId="urn:microsoft.com/office/officeart/2005/8/layout/lProcess3"/>
    <dgm:cxn modelId="{FAE73863-7991-4D63-892F-14601815C328}" type="presParOf" srcId="{333069E1-7073-48B0-8861-8C846CCE9915}" destId="{3C180B10-E4FD-4070-8796-BC7BB37CC865}" srcOrd="7" destOrd="0" presId="urn:microsoft.com/office/officeart/2005/8/layout/lProcess3"/>
    <dgm:cxn modelId="{F1F830F2-B91D-431D-A6F8-B6C13C462D16}" type="presParOf" srcId="{333069E1-7073-48B0-8861-8C846CCE9915}" destId="{21A1C72C-73FA-48C9-AF37-A6E86641F6ED}" srcOrd="8" destOrd="0" presId="urn:microsoft.com/office/officeart/2005/8/layout/lProcess3"/>
    <dgm:cxn modelId="{B0904273-73B9-4CD2-861A-9C1E00841D26}" type="presParOf" srcId="{21A1C72C-73FA-48C9-AF37-A6E86641F6ED}" destId="{90149B8D-27E9-40D3-8DCB-B1984ABBFC76}" srcOrd="0" destOrd="0" presId="urn:microsoft.com/office/officeart/2005/8/layout/lProcess3"/>
    <dgm:cxn modelId="{A94A86AF-B337-4524-8ECD-D8C4FA4FDDE5}" type="presParOf" srcId="{21A1C72C-73FA-48C9-AF37-A6E86641F6ED}" destId="{107974DE-869D-407C-ADBF-BA4C94C0E2F9}" srcOrd="1" destOrd="0" presId="urn:microsoft.com/office/officeart/2005/8/layout/lProcess3"/>
    <dgm:cxn modelId="{F3B1D387-D412-4165-8A86-5FB2C19A6672}" type="presParOf" srcId="{21A1C72C-73FA-48C9-AF37-A6E86641F6ED}" destId="{00690FCB-78EA-4CBB-AEFE-9F66792E4295}" srcOrd="2" destOrd="0" presId="urn:microsoft.com/office/officeart/2005/8/layout/lProcess3"/>
    <dgm:cxn modelId="{3D141B54-999A-4C43-BA19-261217775720}" type="presParOf" srcId="{21A1C72C-73FA-48C9-AF37-A6E86641F6ED}" destId="{95B8D8D8-C00B-422F-9A8E-16567B5BCE84}" srcOrd="3" destOrd="0" presId="urn:microsoft.com/office/officeart/2005/8/layout/lProcess3"/>
    <dgm:cxn modelId="{5EA4E405-22E0-417D-863B-3CC2E3A92999}" type="presParOf" srcId="{21A1C72C-73FA-48C9-AF37-A6E86641F6ED}" destId="{C3EC454B-B947-493D-A97D-D88DF891224A}" srcOrd="4" destOrd="0" presId="urn:microsoft.com/office/officeart/2005/8/layout/lProcess3"/>
    <dgm:cxn modelId="{C06CD62C-0C7C-4A73-B3D4-DF0F5AF43C60}" type="presParOf" srcId="{21A1C72C-73FA-48C9-AF37-A6E86641F6ED}" destId="{C9BF5091-A852-4179-B3D3-85BEF4516B38}" srcOrd="5" destOrd="0" presId="urn:microsoft.com/office/officeart/2005/8/layout/lProcess3"/>
    <dgm:cxn modelId="{75D42532-C0F7-42F6-93B1-D40FC36E4148}" type="presParOf" srcId="{21A1C72C-73FA-48C9-AF37-A6E86641F6ED}" destId="{0B386DC1-B5C2-491B-A40E-82E1E007D400}" srcOrd="6" destOrd="0" presId="urn:microsoft.com/office/officeart/2005/8/layout/lProcess3"/>
    <dgm:cxn modelId="{7440F243-690D-459C-AEE8-1798A8055D84}" type="presParOf" srcId="{21A1C72C-73FA-48C9-AF37-A6E86641F6ED}" destId="{3476610C-1954-442B-A340-92054DD123BA}" srcOrd="7" destOrd="0" presId="urn:microsoft.com/office/officeart/2005/8/layout/lProcess3"/>
    <dgm:cxn modelId="{F23DA120-5CA4-48DC-B5DB-A67904824EAA}" type="presParOf" srcId="{21A1C72C-73FA-48C9-AF37-A6E86641F6ED}" destId="{5901E7CA-9B3A-4074-A510-5E2F09FE68A1}" srcOrd="8" destOrd="0" presId="urn:microsoft.com/office/officeart/2005/8/layout/lProcess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21D9B1-520A-40ED-8476-EA8CF0E8DAB3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1C84798-866E-4054-ABF0-3A48F0D4463F}">
      <dgm:prSet phldrT="[Text]"/>
      <dgm:spPr/>
      <dgm:t>
        <a:bodyPr/>
        <a:lstStyle/>
        <a:p>
          <a:r>
            <a:rPr lang="cs-CZ" dirty="0" smtClean="0"/>
            <a:t>Dobrou chuť</a:t>
          </a:r>
          <a:endParaRPr lang="cs-CZ" dirty="0"/>
        </a:p>
      </dgm:t>
    </dgm:pt>
    <dgm:pt modelId="{0518CB89-2D45-4783-B1E1-B37EDC20D8E8}" type="parTrans" cxnId="{58B57F39-B629-4771-8A61-2091FD04351D}">
      <dgm:prSet/>
      <dgm:spPr/>
      <dgm:t>
        <a:bodyPr/>
        <a:lstStyle/>
        <a:p>
          <a:endParaRPr lang="cs-CZ"/>
        </a:p>
      </dgm:t>
    </dgm:pt>
    <dgm:pt modelId="{F5D6B2A7-A683-4448-8ADF-4BC80A406849}" type="sibTrans" cxnId="{58B57F39-B629-4771-8A61-2091FD04351D}">
      <dgm:prSet/>
      <dgm:spPr/>
      <dgm:t>
        <a:bodyPr/>
        <a:lstStyle/>
        <a:p>
          <a:endParaRPr lang="cs-CZ"/>
        </a:p>
      </dgm:t>
    </dgm:pt>
    <dgm:pt modelId="{A03F3E7D-03DD-4C4B-887C-D73A6ADBB841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D25B446D-3B0F-4BE2-9185-61F5F916CFF2}" type="parTrans" cxnId="{CCD8331E-6DF2-4A19-A899-51E0A199E46D}">
      <dgm:prSet/>
      <dgm:spPr/>
      <dgm:t>
        <a:bodyPr/>
        <a:lstStyle/>
        <a:p>
          <a:endParaRPr lang="cs-CZ"/>
        </a:p>
      </dgm:t>
    </dgm:pt>
    <dgm:pt modelId="{31BF0464-99B8-48E5-90C3-D5B8227119B8}" type="sibTrans" cxnId="{CCD8331E-6DF2-4A19-A899-51E0A199E46D}">
      <dgm:prSet/>
      <dgm:spPr/>
      <dgm:t>
        <a:bodyPr/>
        <a:lstStyle/>
        <a:p>
          <a:endParaRPr lang="cs-CZ"/>
        </a:p>
      </dgm:t>
    </dgm:pt>
    <dgm:pt modelId="{10A375D4-1A30-4B89-8C37-7C241493C54E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B7AE29D2-41D0-41C2-A4F3-B535B76CD433}" type="parTrans" cxnId="{8791E525-DF1B-4CFE-8DBD-F6D7B4B8C4CF}">
      <dgm:prSet/>
      <dgm:spPr/>
      <dgm:t>
        <a:bodyPr/>
        <a:lstStyle/>
        <a:p>
          <a:endParaRPr lang="cs-CZ"/>
        </a:p>
      </dgm:t>
    </dgm:pt>
    <dgm:pt modelId="{6A2E6629-5C04-40EE-A532-44BBD4911E0A}" type="sibTrans" cxnId="{8791E525-DF1B-4CFE-8DBD-F6D7B4B8C4CF}">
      <dgm:prSet/>
      <dgm:spPr/>
      <dgm:t>
        <a:bodyPr/>
        <a:lstStyle/>
        <a:p>
          <a:endParaRPr lang="cs-CZ"/>
        </a:p>
      </dgm:t>
    </dgm:pt>
    <dgm:pt modelId="{0A55C611-9831-43FF-8D44-D1146DA95FB6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7F5D421D-BDAA-4BA2-9C32-B9B9B8D1E99C}" type="parTrans" cxnId="{0FD57014-EB12-4005-894D-8B33E731B995}">
      <dgm:prSet/>
      <dgm:spPr/>
      <dgm:t>
        <a:bodyPr/>
        <a:lstStyle/>
        <a:p>
          <a:endParaRPr lang="cs-CZ"/>
        </a:p>
      </dgm:t>
    </dgm:pt>
    <dgm:pt modelId="{E40F6E51-DCEE-4A7D-8E43-CD28C4ECBB53}" type="sibTrans" cxnId="{0FD57014-EB12-4005-894D-8B33E731B995}">
      <dgm:prSet/>
      <dgm:spPr/>
      <dgm:t>
        <a:bodyPr/>
        <a:lstStyle/>
        <a:p>
          <a:endParaRPr lang="cs-CZ"/>
        </a:p>
      </dgm:t>
    </dgm:pt>
    <dgm:pt modelId="{0BCCB72E-1718-45B4-B7AC-6F23374A8CF8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CD5833D1-D86A-417D-94DE-425DDA3B570D}" type="parTrans" cxnId="{F3253DBB-3AD6-4364-BBA2-05E95D0BB169}">
      <dgm:prSet/>
      <dgm:spPr/>
      <dgm:t>
        <a:bodyPr/>
        <a:lstStyle/>
        <a:p>
          <a:endParaRPr lang="cs-CZ"/>
        </a:p>
      </dgm:t>
    </dgm:pt>
    <dgm:pt modelId="{A218CD53-00E6-4F04-9238-125477B7892A}" type="sibTrans" cxnId="{F3253DBB-3AD6-4364-BBA2-05E95D0BB169}">
      <dgm:prSet/>
      <dgm:spPr/>
      <dgm:t>
        <a:bodyPr/>
        <a:lstStyle/>
        <a:p>
          <a:endParaRPr lang="cs-CZ"/>
        </a:p>
      </dgm:t>
    </dgm:pt>
    <dgm:pt modelId="{2C46CB78-998E-4C79-9E13-B89F6F0855F1}">
      <dgm:prSet phldrT="[Text]"/>
      <dgm:spPr/>
      <dgm:t>
        <a:bodyPr/>
        <a:lstStyle/>
        <a:p>
          <a:endParaRPr lang="cs-CZ" dirty="0"/>
        </a:p>
      </dgm:t>
    </dgm:pt>
    <dgm:pt modelId="{5D04B36B-B255-498A-9378-F036A8828366}" type="parTrans" cxnId="{55ED10E5-A5A9-4734-B6D9-7E5C242A0774}">
      <dgm:prSet/>
      <dgm:spPr/>
      <dgm:t>
        <a:bodyPr/>
        <a:lstStyle/>
        <a:p>
          <a:endParaRPr lang="cs-CZ"/>
        </a:p>
      </dgm:t>
    </dgm:pt>
    <dgm:pt modelId="{26B205A2-33D7-4699-9FF3-BB0BC8FB2FA6}" type="sibTrans" cxnId="{55ED10E5-A5A9-4734-B6D9-7E5C242A0774}">
      <dgm:prSet/>
      <dgm:spPr/>
      <dgm:t>
        <a:bodyPr/>
        <a:lstStyle/>
        <a:p>
          <a:endParaRPr lang="cs-CZ"/>
        </a:p>
      </dgm:t>
    </dgm:pt>
    <dgm:pt modelId="{EEC5AB07-F88C-4E88-9B4C-33220DDCDA18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A0F76C1C-83CA-475B-B72A-D5FA76C9F11B}" type="parTrans" cxnId="{9192048D-619C-4756-9869-4792F017FFE2}">
      <dgm:prSet/>
      <dgm:spPr/>
      <dgm:t>
        <a:bodyPr/>
        <a:lstStyle/>
        <a:p>
          <a:endParaRPr lang="cs-CZ"/>
        </a:p>
      </dgm:t>
    </dgm:pt>
    <dgm:pt modelId="{87E9C1F1-2085-43BD-90ED-0482D329B975}" type="sibTrans" cxnId="{9192048D-619C-4756-9869-4792F017FFE2}">
      <dgm:prSet/>
      <dgm:spPr/>
      <dgm:t>
        <a:bodyPr/>
        <a:lstStyle/>
        <a:p>
          <a:endParaRPr lang="cs-CZ"/>
        </a:p>
      </dgm:t>
    </dgm:pt>
    <dgm:pt modelId="{032B701C-1A3C-42FD-849D-C93FA376FC29}">
      <dgm:prSet phldrT="[Text]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33BD18E1-7C66-408A-889D-91E8B23BF7AC}" type="parTrans" cxnId="{5775954F-0DA6-49F9-869D-633EABF5C46C}">
      <dgm:prSet/>
      <dgm:spPr/>
      <dgm:t>
        <a:bodyPr/>
        <a:lstStyle/>
        <a:p>
          <a:endParaRPr lang="cs-CZ"/>
        </a:p>
      </dgm:t>
    </dgm:pt>
    <dgm:pt modelId="{1A8F3F8F-6FEC-4B2D-A82C-9434A5970EA1}" type="sibTrans" cxnId="{5775954F-0DA6-49F9-869D-633EABF5C46C}">
      <dgm:prSet/>
      <dgm:spPr/>
      <dgm:t>
        <a:bodyPr/>
        <a:lstStyle/>
        <a:p>
          <a:endParaRPr lang="cs-CZ"/>
        </a:p>
      </dgm:t>
    </dgm:pt>
    <dgm:pt modelId="{F466D276-6150-447C-A9D2-6EF5BB014691}">
      <dgm:prSet phldrT="[Text]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7AD04E55-3A87-46F9-99DB-6FCD26D46F8A}" type="parTrans" cxnId="{E8497A90-FB4E-454B-B49E-3270EA661B61}">
      <dgm:prSet/>
      <dgm:spPr/>
      <dgm:t>
        <a:bodyPr/>
        <a:lstStyle/>
        <a:p>
          <a:endParaRPr lang="cs-CZ"/>
        </a:p>
      </dgm:t>
    </dgm:pt>
    <dgm:pt modelId="{466DE351-B9D3-4ED3-8933-4FDCD783E78C}" type="sibTrans" cxnId="{E8497A90-FB4E-454B-B49E-3270EA661B61}">
      <dgm:prSet/>
      <dgm:spPr/>
      <dgm:t>
        <a:bodyPr/>
        <a:lstStyle/>
        <a:p>
          <a:endParaRPr lang="cs-CZ"/>
        </a:p>
      </dgm:t>
    </dgm:pt>
    <dgm:pt modelId="{ABB97D76-F350-4B38-B52F-0A0641FF5157}">
      <dgm:prSet phldrT="[Text]"/>
      <dgm:spPr/>
      <dgm:t>
        <a:bodyPr/>
        <a:lstStyle/>
        <a:p>
          <a:endParaRPr lang="cs-CZ" dirty="0"/>
        </a:p>
      </dgm:t>
    </dgm:pt>
    <dgm:pt modelId="{612AD88B-D9BD-4245-B8C9-8FA18322CF7D}" type="parTrans" cxnId="{07BAC458-7963-4713-8C35-639EBD894BAA}">
      <dgm:prSet/>
      <dgm:spPr/>
      <dgm:t>
        <a:bodyPr/>
        <a:lstStyle/>
        <a:p>
          <a:endParaRPr lang="cs-CZ"/>
        </a:p>
      </dgm:t>
    </dgm:pt>
    <dgm:pt modelId="{D0AB916F-EBF4-46D6-808F-6590BF62F507}" type="sibTrans" cxnId="{07BAC458-7963-4713-8C35-639EBD894BAA}">
      <dgm:prSet/>
      <dgm:spPr/>
      <dgm:t>
        <a:bodyPr/>
        <a:lstStyle/>
        <a:p>
          <a:endParaRPr lang="cs-CZ"/>
        </a:p>
      </dgm:t>
    </dgm:pt>
    <dgm:pt modelId="{9F586671-EE41-4A4B-94A2-98BC2E6CB304}">
      <dgm:prSet phldrT="[Text]"/>
      <dgm:spPr/>
      <dgm:t>
        <a:bodyPr/>
        <a:lstStyle/>
        <a:p>
          <a:endParaRPr lang="cs-CZ" dirty="0"/>
        </a:p>
      </dgm:t>
    </dgm:pt>
    <dgm:pt modelId="{8FE5CBFA-6F28-4946-8E97-92C40ABFDEAB}" type="parTrans" cxnId="{5D8BB6BA-13E6-45C9-A304-CC372D407272}">
      <dgm:prSet/>
      <dgm:spPr/>
      <dgm:t>
        <a:bodyPr/>
        <a:lstStyle/>
        <a:p>
          <a:endParaRPr lang="cs-CZ"/>
        </a:p>
      </dgm:t>
    </dgm:pt>
    <dgm:pt modelId="{94E0A05B-E375-4097-A040-0FCCADF15505}" type="sibTrans" cxnId="{5D8BB6BA-13E6-45C9-A304-CC372D407272}">
      <dgm:prSet/>
      <dgm:spPr/>
      <dgm:t>
        <a:bodyPr/>
        <a:lstStyle/>
        <a:p>
          <a:endParaRPr lang="cs-CZ"/>
        </a:p>
      </dgm:t>
    </dgm:pt>
    <dgm:pt modelId="{3EC4D50D-4E53-4D88-BBF0-F4AB4C61BD52}">
      <dgm:prSet phldrT="[Text]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B4B0093D-B4E4-45C8-810B-5FCDFFC331B7}" type="parTrans" cxnId="{DCF26FE2-0CBB-4477-AC56-F51806749B29}">
      <dgm:prSet/>
      <dgm:spPr/>
      <dgm:t>
        <a:bodyPr/>
        <a:lstStyle/>
        <a:p>
          <a:endParaRPr lang="cs-CZ"/>
        </a:p>
      </dgm:t>
    </dgm:pt>
    <dgm:pt modelId="{6FDDF47C-8F5E-46E0-9546-F79459941CCB}" type="sibTrans" cxnId="{DCF26FE2-0CBB-4477-AC56-F51806749B29}">
      <dgm:prSet/>
      <dgm:spPr/>
      <dgm:t>
        <a:bodyPr/>
        <a:lstStyle/>
        <a:p>
          <a:endParaRPr lang="cs-CZ"/>
        </a:p>
      </dgm:t>
    </dgm:pt>
    <dgm:pt modelId="{4D386DE5-552C-4FD7-AACA-19A10FF0B40D}" type="pres">
      <dgm:prSet presAssocID="{5B21D9B1-520A-40ED-8476-EA8CF0E8DAB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87344FD-BC9B-46A3-A250-CED0C0527AF2}" type="pres">
      <dgm:prSet presAssocID="{11C84798-866E-4054-ABF0-3A48F0D4463F}" presName="centerShape" presStyleLbl="node0" presStyleIdx="0" presStyleCnt="1"/>
      <dgm:spPr/>
      <dgm:t>
        <a:bodyPr/>
        <a:lstStyle/>
        <a:p>
          <a:endParaRPr lang="cs-CZ"/>
        </a:p>
      </dgm:t>
    </dgm:pt>
    <dgm:pt modelId="{8563C370-5764-4502-A9F4-804B7E1219DA}" type="pres">
      <dgm:prSet presAssocID="{A03F3E7D-03DD-4C4B-887C-D73A6ADBB841}" presName="node" presStyleLbl="node1" presStyleIdx="0" presStyleCnt="8" custAng="0" custScaleX="200043" custScaleY="1103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45ACB46-CCCD-43EF-A88E-ED22C6EE762B}" type="pres">
      <dgm:prSet presAssocID="{A03F3E7D-03DD-4C4B-887C-D73A6ADBB841}" presName="dummy" presStyleCnt="0"/>
      <dgm:spPr/>
    </dgm:pt>
    <dgm:pt modelId="{352C065B-289F-4D47-A577-25A53A36D631}" type="pres">
      <dgm:prSet presAssocID="{31BF0464-99B8-48E5-90C3-D5B8227119B8}" presName="sibTrans" presStyleLbl="sibTrans2D1" presStyleIdx="0" presStyleCnt="8"/>
      <dgm:spPr/>
      <dgm:t>
        <a:bodyPr/>
        <a:lstStyle/>
        <a:p>
          <a:endParaRPr lang="cs-CZ"/>
        </a:p>
      </dgm:t>
    </dgm:pt>
    <dgm:pt modelId="{5E9CED60-C8B4-48E1-82C4-BDA16F3268F3}" type="pres">
      <dgm:prSet presAssocID="{10A375D4-1A30-4B89-8C37-7C241493C54E}" presName="node" presStyleLbl="node1" presStyleIdx="1" presStyleCnt="8" custScaleX="230596" custScaleY="143365" custRadScaleRad="122416" custRadScaleInc="5681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C2B11CE-152F-4769-877C-C545FA4297AD}" type="pres">
      <dgm:prSet presAssocID="{10A375D4-1A30-4B89-8C37-7C241493C54E}" presName="dummy" presStyleCnt="0"/>
      <dgm:spPr/>
    </dgm:pt>
    <dgm:pt modelId="{1BFF8557-0E9A-488B-BDEF-7C1CC14E2BCF}" type="pres">
      <dgm:prSet presAssocID="{6A2E6629-5C04-40EE-A532-44BBD4911E0A}" presName="sibTrans" presStyleLbl="sibTrans2D1" presStyleIdx="1" presStyleCnt="8"/>
      <dgm:spPr/>
      <dgm:t>
        <a:bodyPr/>
        <a:lstStyle/>
        <a:p>
          <a:endParaRPr lang="cs-CZ"/>
        </a:p>
      </dgm:t>
    </dgm:pt>
    <dgm:pt modelId="{0055B141-9297-4723-8A85-96EC46F352DA}" type="pres">
      <dgm:prSet presAssocID="{0A55C611-9831-43FF-8D44-D1146DA95FB6}" presName="node" presStyleLbl="node1" presStyleIdx="2" presStyleCnt="8" custScaleX="213241" custScaleY="156376" custRadScaleRad="136341" custRadScaleInc="1047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1C13550-7AE5-441C-9C55-D8183A85ED27}" type="pres">
      <dgm:prSet presAssocID="{0A55C611-9831-43FF-8D44-D1146DA95FB6}" presName="dummy" presStyleCnt="0"/>
      <dgm:spPr/>
    </dgm:pt>
    <dgm:pt modelId="{E07BF969-D9C4-4D63-8A4E-D690BF9984D4}" type="pres">
      <dgm:prSet presAssocID="{E40F6E51-DCEE-4A7D-8E43-CD28C4ECBB53}" presName="sibTrans" presStyleLbl="sibTrans2D1" presStyleIdx="2" presStyleCnt="8"/>
      <dgm:spPr/>
      <dgm:t>
        <a:bodyPr/>
        <a:lstStyle/>
        <a:p>
          <a:endParaRPr lang="cs-CZ"/>
        </a:p>
      </dgm:t>
    </dgm:pt>
    <dgm:pt modelId="{A828F3C9-478F-4EDF-9631-3E70ABDEC830}" type="pres">
      <dgm:prSet presAssocID="{0BCCB72E-1718-45B4-B7AC-6F23374A8CF8}" presName="node" presStyleLbl="node1" presStyleIdx="3" presStyleCnt="8" custScaleX="235920" custScaleY="87819" custRadScaleRad="125874" custRadScaleInc="-7019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727A4EB-7C2C-4A91-8ED7-CA2D9530597D}" type="pres">
      <dgm:prSet presAssocID="{0BCCB72E-1718-45B4-B7AC-6F23374A8CF8}" presName="dummy" presStyleCnt="0"/>
      <dgm:spPr/>
    </dgm:pt>
    <dgm:pt modelId="{278ACDBC-6ED9-47CD-B09D-291AA3806B73}" type="pres">
      <dgm:prSet presAssocID="{A218CD53-00E6-4F04-9238-125477B7892A}" presName="sibTrans" presStyleLbl="sibTrans2D1" presStyleIdx="3" presStyleCnt="8"/>
      <dgm:spPr/>
      <dgm:t>
        <a:bodyPr/>
        <a:lstStyle/>
        <a:p>
          <a:endParaRPr lang="cs-CZ"/>
        </a:p>
      </dgm:t>
    </dgm:pt>
    <dgm:pt modelId="{966FED65-EAA0-4BD1-96AC-A8344F50CF27}" type="pres">
      <dgm:prSet presAssocID="{EEC5AB07-F88C-4E88-9B4C-33220DDCDA18}" presName="node" presStyleLbl="node1" presStyleIdx="4" presStyleCnt="8" custScaleX="204343" custRadScaleRad="98644" custRadScaleInc="-3481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207C7A4-9A83-4552-AF7E-BEB8F15B62F6}" type="pres">
      <dgm:prSet presAssocID="{EEC5AB07-F88C-4E88-9B4C-33220DDCDA18}" presName="dummy" presStyleCnt="0"/>
      <dgm:spPr/>
    </dgm:pt>
    <dgm:pt modelId="{9F42DF6C-17F0-4D8F-B593-0DB413E6656B}" type="pres">
      <dgm:prSet presAssocID="{87E9C1F1-2085-43BD-90ED-0482D329B975}" presName="sibTrans" presStyleLbl="sibTrans2D1" presStyleIdx="4" presStyleCnt="8"/>
      <dgm:spPr/>
      <dgm:t>
        <a:bodyPr/>
        <a:lstStyle/>
        <a:p>
          <a:endParaRPr lang="cs-CZ"/>
        </a:p>
      </dgm:t>
    </dgm:pt>
    <dgm:pt modelId="{C78382C1-136B-403A-8B19-B123BD60FF96}" type="pres">
      <dgm:prSet presAssocID="{032B701C-1A3C-42FD-849D-C93FA376FC29}" presName="node" presStyleLbl="node1" presStyleIdx="5" presStyleCnt="8" custScaleX="221623" custScaleY="167303" custRadScaleRad="132831" custRadScaleInc="3000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D2FCBDB-CEAE-44FB-ADE5-70CD18C82FAC}" type="pres">
      <dgm:prSet presAssocID="{032B701C-1A3C-42FD-849D-C93FA376FC29}" presName="dummy" presStyleCnt="0"/>
      <dgm:spPr/>
    </dgm:pt>
    <dgm:pt modelId="{CE7E6AD3-911C-4626-94F1-9E05F123B91A}" type="pres">
      <dgm:prSet presAssocID="{1A8F3F8F-6FEC-4B2D-A82C-9434A5970EA1}" presName="sibTrans" presStyleLbl="sibTrans2D1" presStyleIdx="5" presStyleCnt="8"/>
      <dgm:spPr/>
      <dgm:t>
        <a:bodyPr/>
        <a:lstStyle/>
        <a:p>
          <a:endParaRPr lang="cs-CZ"/>
        </a:p>
      </dgm:t>
    </dgm:pt>
    <dgm:pt modelId="{0CC54859-873C-4053-9FD6-D0DE45138A4F}" type="pres">
      <dgm:prSet presAssocID="{3EC4D50D-4E53-4D88-BBF0-F4AB4C61BD52}" presName="node" presStyleLbl="node1" presStyleIdx="6" presStyleCnt="8" custScaleX="219507" custScaleY="143987" custRadScaleRad="125611" custRadScaleInc="-1137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247C940-D3FD-411E-B37C-D99184DDC6BB}" type="pres">
      <dgm:prSet presAssocID="{3EC4D50D-4E53-4D88-BBF0-F4AB4C61BD52}" presName="dummy" presStyleCnt="0"/>
      <dgm:spPr/>
    </dgm:pt>
    <dgm:pt modelId="{F5F11995-F7F7-41ED-BF31-F1FEBC793F13}" type="pres">
      <dgm:prSet presAssocID="{6FDDF47C-8F5E-46E0-9546-F79459941CCB}" presName="sibTrans" presStyleLbl="sibTrans2D1" presStyleIdx="6" presStyleCnt="8"/>
      <dgm:spPr/>
      <dgm:t>
        <a:bodyPr/>
        <a:lstStyle/>
        <a:p>
          <a:endParaRPr lang="cs-CZ"/>
        </a:p>
      </dgm:t>
    </dgm:pt>
    <dgm:pt modelId="{B4889EEE-7EE8-4FD4-8445-50C036FE5066}" type="pres">
      <dgm:prSet presAssocID="{F466D276-6150-447C-A9D2-6EF5BB014691}" presName="node" presStyleLbl="node1" presStyleIdx="7" presStyleCnt="8" custScaleX="210263" custScaleY="125822" custRadScaleRad="115261" custRadScaleInc="-5164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AA813C0-9B96-4788-94EA-7E2CCD8D4DDD}" type="pres">
      <dgm:prSet presAssocID="{F466D276-6150-447C-A9D2-6EF5BB014691}" presName="dummy" presStyleCnt="0"/>
      <dgm:spPr/>
    </dgm:pt>
    <dgm:pt modelId="{DFAEB985-D17E-4904-8EF8-ACB176185F17}" type="pres">
      <dgm:prSet presAssocID="{466DE351-B9D3-4ED3-8933-4FDCD783E78C}" presName="sibTrans" presStyleLbl="sibTrans2D1" presStyleIdx="7" presStyleCnt="8"/>
      <dgm:spPr/>
      <dgm:t>
        <a:bodyPr/>
        <a:lstStyle/>
        <a:p>
          <a:endParaRPr lang="cs-CZ"/>
        </a:p>
      </dgm:t>
    </dgm:pt>
  </dgm:ptLst>
  <dgm:cxnLst>
    <dgm:cxn modelId="{FAF769D0-9B1F-4C90-BF75-548A8E2A47FC}" type="presOf" srcId="{6A2E6629-5C04-40EE-A532-44BBD4911E0A}" destId="{1BFF8557-0E9A-488B-BDEF-7C1CC14E2BCF}" srcOrd="0" destOrd="0" presId="urn:microsoft.com/office/officeart/2005/8/layout/radial6"/>
    <dgm:cxn modelId="{5A6DFDAB-046B-440E-9262-767549E7EDC0}" type="presOf" srcId="{466DE351-B9D3-4ED3-8933-4FDCD783E78C}" destId="{DFAEB985-D17E-4904-8EF8-ACB176185F17}" srcOrd="0" destOrd="0" presId="urn:microsoft.com/office/officeart/2005/8/layout/radial6"/>
    <dgm:cxn modelId="{2FF0B38D-1E3B-4A37-A16D-CD3ACFDE832F}" type="presOf" srcId="{11C84798-866E-4054-ABF0-3A48F0D4463F}" destId="{D87344FD-BC9B-46A3-A250-CED0C0527AF2}" srcOrd="0" destOrd="0" presId="urn:microsoft.com/office/officeart/2005/8/layout/radial6"/>
    <dgm:cxn modelId="{D29E1FA5-EAF0-4BFB-B353-ED0BF51D765D}" type="presOf" srcId="{10A375D4-1A30-4B89-8C37-7C241493C54E}" destId="{5E9CED60-C8B4-48E1-82C4-BDA16F3268F3}" srcOrd="0" destOrd="0" presId="urn:microsoft.com/office/officeart/2005/8/layout/radial6"/>
    <dgm:cxn modelId="{07BAC458-7963-4713-8C35-639EBD894BAA}" srcId="{5B21D9B1-520A-40ED-8476-EA8CF0E8DAB3}" destId="{ABB97D76-F350-4B38-B52F-0A0641FF5157}" srcOrd="2" destOrd="0" parTransId="{612AD88B-D9BD-4245-B8C9-8FA18322CF7D}" sibTransId="{D0AB916F-EBF4-46D6-808F-6590BF62F507}"/>
    <dgm:cxn modelId="{3E2B9E86-7650-447B-A09D-1397EFF8D64A}" type="presOf" srcId="{87E9C1F1-2085-43BD-90ED-0482D329B975}" destId="{9F42DF6C-17F0-4D8F-B593-0DB413E6656B}" srcOrd="0" destOrd="0" presId="urn:microsoft.com/office/officeart/2005/8/layout/radial6"/>
    <dgm:cxn modelId="{1E85B6EB-AE58-41F7-9E2F-7A009215CF64}" type="presOf" srcId="{5B21D9B1-520A-40ED-8476-EA8CF0E8DAB3}" destId="{4D386DE5-552C-4FD7-AACA-19A10FF0B40D}" srcOrd="0" destOrd="0" presId="urn:microsoft.com/office/officeart/2005/8/layout/radial6"/>
    <dgm:cxn modelId="{CCD8331E-6DF2-4A19-A899-51E0A199E46D}" srcId="{11C84798-866E-4054-ABF0-3A48F0D4463F}" destId="{A03F3E7D-03DD-4C4B-887C-D73A6ADBB841}" srcOrd="0" destOrd="0" parTransId="{D25B446D-3B0F-4BE2-9185-61F5F916CFF2}" sibTransId="{31BF0464-99B8-48E5-90C3-D5B8227119B8}"/>
    <dgm:cxn modelId="{0FD57014-EB12-4005-894D-8B33E731B995}" srcId="{11C84798-866E-4054-ABF0-3A48F0D4463F}" destId="{0A55C611-9831-43FF-8D44-D1146DA95FB6}" srcOrd="2" destOrd="0" parTransId="{7F5D421D-BDAA-4BA2-9C32-B9B9B8D1E99C}" sibTransId="{E40F6E51-DCEE-4A7D-8E43-CD28C4ECBB53}"/>
    <dgm:cxn modelId="{E36D5695-8BA6-4D23-AE17-5831645195BA}" type="presOf" srcId="{F466D276-6150-447C-A9D2-6EF5BB014691}" destId="{B4889EEE-7EE8-4FD4-8445-50C036FE5066}" srcOrd="0" destOrd="0" presId="urn:microsoft.com/office/officeart/2005/8/layout/radial6"/>
    <dgm:cxn modelId="{58B57F39-B629-4771-8A61-2091FD04351D}" srcId="{5B21D9B1-520A-40ED-8476-EA8CF0E8DAB3}" destId="{11C84798-866E-4054-ABF0-3A48F0D4463F}" srcOrd="0" destOrd="0" parTransId="{0518CB89-2D45-4783-B1E1-B37EDC20D8E8}" sibTransId="{F5D6B2A7-A683-4448-8ADF-4BC80A406849}"/>
    <dgm:cxn modelId="{E8497A90-FB4E-454B-B49E-3270EA661B61}" srcId="{11C84798-866E-4054-ABF0-3A48F0D4463F}" destId="{F466D276-6150-447C-A9D2-6EF5BB014691}" srcOrd="7" destOrd="0" parTransId="{7AD04E55-3A87-46F9-99DB-6FCD26D46F8A}" sibTransId="{466DE351-B9D3-4ED3-8933-4FDCD783E78C}"/>
    <dgm:cxn modelId="{643E5995-8955-4642-B6DE-6F2865983367}" type="presOf" srcId="{EEC5AB07-F88C-4E88-9B4C-33220DDCDA18}" destId="{966FED65-EAA0-4BD1-96AC-A8344F50CF27}" srcOrd="0" destOrd="0" presId="urn:microsoft.com/office/officeart/2005/8/layout/radial6"/>
    <dgm:cxn modelId="{8791E525-DF1B-4CFE-8DBD-F6D7B4B8C4CF}" srcId="{11C84798-866E-4054-ABF0-3A48F0D4463F}" destId="{10A375D4-1A30-4B89-8C37-7C241493C54E}" srcOrd="1" destOrd="0" parTransId="{B7AE29D2-41D0-41C2-A4F3-B535B76CD433}" sibTransId="{6A2E6629-5C04-40EE-A532-44BBD4911E0A}"/>
    <dgm:cxn modelId="{7F7F41EC-9C40-4376-8F44-0F61C542E089}" type="presOf" srcId="{6FDDF47C-8F5E-46E0-9546-F79459941CCB}" destId="{F5F11995-F7F7-41ED-BF31-F1FEBC793F13}" srcOrd="0" destOrd="0" presId="urn:microsoft.com/office/officeart/2005/8/layout/radial6"/>
    <dgm:cxn modelId="{5D8BB6BA-13E6-45C9-A304-CC372D407272}" srcId="{5B21D9B1-520A-40ED-8476-EA8CF0E8DAB3}" destId="{9F586671-EE41-4A4B-94A2-98BC2E6CB304}" srcOrd="1" destOrd="0" parTransId="{8FE5CBFA-6F28-4946-8E97-92C40ABFDEAB}" sibTransId="{94E0A05B-E375-4097-A040-0FCCADF15505}"/>
    <dgm:cxn modelId="{55ED10E5-A5A9-4734-B6D9-7E5C242A0774}" srcId="{5B21D9B1-520A-40ED-8476-EA8CF0E8DAB3}" destId="{2C46CB78-998E-4C79-9E13-B89F6F0855F1}" srcOrd="3" destOrd="0" parTransId="{5D04B36B-B255-498A-9378-F036A8828366}" sibTransId="{26B205A2-33D7-4699-9FF3-BB0BC8FB2FA6}"/>
    <dgm:cxn modelId="{7A22864B-D0DD-4D96-AA7C-0EDD289E4D24}" type="presOf" srcId="{0A55C611-9831-43FF-8D44-D1146DA95FB6}" destId="{0055B141-9297-4723-8A85-96EC46F352DA}" srcOrd="0" destOrd="0" presId="urn:microsoft.com/office/officeart/2005/8/layout/radial6"/>
    <dgm:cxn modelId="{9192048D-619C-4756-9869-4792F017FFE2}" srcId="{11C84798-866E-4054-ABF0-3A48F0D4463F}" destId="{EEC5AB07-F88C-4E88-9B4C-33220DDCDA18}" srcOrd="4" destOrd="0" parTransId="{A0F76C1C-83CA-475B-B72A-D5FA76C9F11B}" sibTransId="{87E9C1F1-2085-43BD-90ED-0482D329B975}"/>
    <dgm:cxn modelId="{DCF26FE2-0CBB-4477-AC56-F51806749B29}" srcId="{11C84798-866E-4054-ABF0-3A48F0D4463F}" destId="{3EC4D50D-4E53-4D88-BBF0-F4AB4C61BD52}" srcOrd="6" destOrd="0" parTransId="{B4B0093D-B4E4-45C8-810B-5FCDFFC331B7}" sibTransId="{6FDDF47C-8F5E-46E0-9546-F79459941CCB}"/>
    <dgm:cxn modelId="{5775954F-0DA6-49F9-869D-633EABF5C46C}" srcId="{11C84798-866E-4054-ABF0-3A48F0D4463F}" destId="{032B701C-1A3C-42FD-849D-C93FA376FC29}" srcOrd="5" destOrd="0" parTransId="{33BD18E1-7C66-408A-889D-91E8B23BF7AC}" sibTransId="{1A8F3F8F-6FEC-4B2D-A82C-9434A5970EA1}"/>
    <dgm:cxn modelId="{A19C3CFB-CE14-4F4E-8D71-9D9BDF713D84}" type="presOf" srcId="{1A8F3F8F-6FEC-4B2D-A82C-9434A5970EA1}" destId="{CE7E6AD3-911C-4626-94F1-9E05F123B91A}" srcOrd="0" destOrd="0" presId="urn:microsoft.com/office/officeart/2005/8/layout/radial6"/>
    <dgm:cxn modelId="{1E086B19-CDB3-4FEE-BC20-9C6145CA6E43}" type="presOf" srcId="{A218CD53-00E6-4F04-9238-125477B7892A}" destId="{278ACDBC-6ED9-47CD-B09D-291AA3806B73}" srcOrd="0" destOrd="0" presId="urn:microsoft.com/office/officeart/2005/8/layout/radial6"/>
    <dgm:cxn modelId="{8756A0CB-B297-4A48-953E-ADA76C7CDABB}" type="presOf" srcId="{0BCCB72E-1718-45B4-B7AC-6F23374A8CF8}" destId="{A828F3C9-478F-4EDF-9631-3E70ABDEC830}" srcOrd="0" destOrd="0" presId="urn:microsoft.com/office/officeart/2005/8/layout/radial6"/>
    <dgm:cxn modelId="{F3253DBB-3AD6-4364-BBA2-05E95D0BB169}" srcId="{11C84798-866E-4054-ABF0-3A48F0D4463F}" destId="{0BCCB72E-1718-45B4-B7AC-6F23374A8CF8}" srcOrd="3" destOrd="0" parTransId="{CD5833D1-D86A-417D-94DE-425DDA3B570D}" sibTransId="{A218CD53-00E6-4F04-9238-125477B7892A}"/>
    <dgm:cxn modelId="{44383784-90A7-4545-988D-818D0F3FAB2A}" type="presOf" srcId="{E40F6E51-DCEE-4A7D-8E43-CD28C4ECBB53}" destId="{E07BF969-D9C4-4D63-8A4E-D690BF9984D4}" srcOrd="0" destOrd="0" presId="urn:microsoft.com/office/officeart/2005/8/layout/radial6"/>
    <dgm:cxn modelId="{88A6A8AB-14A4-416E-9972-C80217A1E70B}" type="presOf" srcId="{A03F3E7D-03DD-4C4B-887C-D73A6ADBB841}" destId="{8563C370-5764-4502-A9F4-804B7E1219DA}" srcOrd="0" destOrd="0" presId="urn:microsoft.com/office/officeart/2005/8/layout/radial6"/>
    <dgm:cxn modelId="{090B1273-B080-4196-96EE-F3C8CF22CE4E}" type="presOf" srcId="{032B701C-1A3C-42FD-849D-C93FA376FC29}" destId="{C78382C1-136B-403A-8B19-B123BD60FF96}" srcOrd="0" destOrd="0" presId="urn:microsoft.com/office/officeart/2005/8/layout/radial6"/>
    <dgm:cxn modelId="{68DBD19E-DAE7-4D36-9E34-A96688D770CE}" type="presOf" srcId="{3EC4D50D-4E53-4D88-BBF0-F4AB4C61BD52}" destId="{0CC54859-873C-4053-9FD6-D0DE45138A4F}" srcOrd="0" destOrd="0" presId="urn:microsoft.com/office/officeart/2005/8/layout/radial6"/>
    <dgm:cxn modelId="{9660D4C2-3538-40F1-B2D1-71E514926C69}" type="presOf" srcId="{31BF0464-99B8-48E5-90C3-D5B8227119B8}" destId="{352C065B-289F-4D47-A577-25A53A36D631}" srcOrd="0" destOrd="0" presId="urn:microsoft.com/office/officeart/2005/8/layout/radial6"/>
    <dgm:cxn modelId="{33A4A25B-E704-418B-8E9D-C694EC797471}" type="presParOf" srcId="{4D386DE5-552C-4FD7-AACA-19A10FF0B40D}" destId="{D87344FD-BC9B-46A3-A250-CED0C0527AF2}" srcOrd="0" destOrd="0" presId="urn:microsoft.com/office/officeart/2005/8/layout/radial6"/>
    <dgm:cxn modelId="{92E61B15-74E2-422F-A52A-6C76976FC8E9}" type="presParOf" srcId="{4D386DE5-552C-4FD7-AACA-19A10FF0B40D}" destId="{8563C370-5764-4502-A9F4-804B7E1219DA}" srcOrd="1" destOrd="0" presId="urn:microsoft.com/office/officeart/2005/8/layout/radial6"/>
    <dgm:cxn modelId="{3A1C24DA-E984-4A26-B2C2-C54D1E990431}" type="presParOf" srcId="{4D386DE5-552C-4FD7-AACA-19A10FF0B40D}" destId="{C45ACB46-CCCD-43EF-A88E-ED22C6EE762B}" srcOrd="2" destOrd="0" presId="urn:microsoft.com/office/officeart/2005/8/layout/radial6"/>
    <dgm:cxn modelId="{5B853AA1-285F-4AB3-A837-FADABE485D15}" type="presParOf" srcId="{4D386DE5-552C-4FD7-AACA-19A10FF0B40D}" destId="{352C065B-289F-4D47-A577-25A53A36D631}" srcOrd="3" destOrd="0" presId="urn:microsoft.com/office/officeart/2005/8/layout/radial6"/>
    <dgm:cxn modelId="{81C645FE-B865-4273-9738-4FD972484EAD}" type="presParOf" srcId="{4D386DE5-552C-4FD7-AACA-19A10FF0B40D}" destId="{5E9CED60-C8B4-48E1-82C4-BDA16F3268F3}" srcOrd="4" destOrd="0" presId="urn:microsoft.com/office/officeart/2005/8/layout/radial6"/>
    <dgm:cxn modelId="{8C5BB06B-9B0A-4BC4-B38B-CC15A143BC35}" type="presParOf" srcId="{4D386DE5-552C-4FD7-AACA-19A10FF0B40D}" destId="{0C2B11CE-152F-4769-877C-C545FA4297AD}" srcOrd="5" destOrd="0" presId="urn:microsoft.com/office/officeart/2005/8/layout/radial6"/>
    <dgm:cxn modelId="{E59D2CE8-436F-45A6-9A13-1280C220547C}" type="presParOf" srcId="{4D386DE5-552C-4FD7-AACA-19A10FF0B40D}" destId="{1BFF8557-0E9A-488B-BDEF-7C1CC14E2BCF}" srcOrd="6" destOrd="0" presId="urn:microsoft.com/office/officeart/2005/8/layout/radial6"/>
    <dgm:cxn modelId="{068A07D6-7022-4A99-A760-19FB0C314C49}" type="presParOf" srcId="{4D386DE5-552C-4FD7-AACA-19A10FF0B40D}" destId="{0055B141-9297-4723-8A85-96EC46F352DA}" srcOrd="7" destOrd="0" presId="urn:microsoft.com/office/officeart/2005/8/layout/radial6"/>
    <dgm:cxn modelId="{CCC427C3-4090-499E-81A0-3CD7CE9DABDC}" type="presParOf" srcId="{4D386DE5-552C-4FD7-AACA-19A10FF0B40D}" destId="{51C13550-7AE5-441C-9C55-D8183A85ED27}" srcOrd="8" destOrd="0" presId="urn:microsoft.com/office/officeart/2005/8/layout/radial6"/>
    <dgm:cxn modelId="{5EE0F989-9D64-4AD7-82CE-4ADC4C274522}" type="presParOf" srcId="{4D386DE5-552C-4FD7-AACA-19A10FF0B40D}" destId="{E07BF969-D9C4-4D63-8A4E-D690BF9984D4}" srcOrd="9" destOrd="0" presId="urn:microsoft.com/office/officeart/2005/8/layout/radial6"/>
    <dgm:cxn modelId="{51FE6D46-0F63-46B4-AE67-A98E90A60CC1}" type="presParOf" srcId="{4D386DE5-552C-4FD7-AACA-19A10FF0B40D}" destId="{A828F3C9-478F-4EDF-9631-3E70ABDEC830}" srcOrd="10" destOrd="0" presId="urn:microsoft.com/office/officeart/2005/8/layout/radial6"/>
    <dgm:cxn modelId="{46C049CE-F27C-4427-9367-6E989872FABB}" type="presParOf" srcId="{4D386DE5-552C-4FD7-AACA-19A10FF0B40D}" destId="{A727A4EB-7C2C-4A91-8ED7-CA2D9530597D}" srcOrd="11" destOrd="0" presId="urn:microsoft.com/office/officeart/2005/8/layout/radial6"/>
    <dgm:cxn modelId="{11CD1A2A-6277-4CC4-9C1A-2CD263CE5EB7}" type="presParOf" srcId="{4D386DE5-552C-4FD7-AACA-19A10FF0B40D}" destId="{278ACDBC-6ED9-47CD-B09D-291AA3806B73}" srcOrd="12" destOrd="0" presId="urn:microsoft.com/office/officeart/2005/8/layout/radial6"/>
    <dgm:cxn modelId="{994BF6A4-92C7-4ED5-B445-4EDA6E60B9B7}" type="presParOf" srcId="{4D386DE5-552C-4FD7-AACA-19A10FF0B40D}" destId="{966FED65-EAA0-4BD1-96AC-A8344F50CF27}" srcOrd="13" destOrd="0" presId="urn:microsoft.com/office/officeart/2005/8/layout/radial6"/>
    <dgm:cxn modelId="{C89C17D9-3A03-4B55-B4AC-5061EBF64DE2}" type="presParOf" srcId="{4D386DE5-552C-4FD7-AACA-19A10FF0B40D}" destId="{5207C7A4-9A83-4552-AF7E-BEB8F15B62F6}" srcOrd="14" destOrd="0" presId="urn:microsoft.com/office/officeart/2005/8/layout/radial6"/>
    <dgm:cxn modelId="{3490476C-91D3-4E7A-B6CA-8B689D7FA14C}" type="presParOf" srcId="{4D386DE5-552C-4FD7-AACA-19A10FF0B40D}" destId="{9F42DF6C-17F0-4D8F-B593-0DB413E6656B}" srcOrd="15" destOrd="0" presId="urn:microsoft.com/office/officeart/2005/8/layout/radial6"/>
    <dgm:cxn modelId="{B150BB03-FE27-4964-BA2C-EA2C4C142F19}" type="presParOf" srcId="{4D386DE5-552C-4FD7-AACA-19A10FF0B40D}" destId="{C78382C1-136B-403A-8B19-B123BD60FF96}" srcOrd="16" destOrd="0" presId="urn:microsoft.com/office/officeart/2005/8/layout/radial6"/>
    <dgm:cxn modelId="{C465A90D-8B93-4C8D-A22A-2CE87CA91345}" type="presParOf" srcId="{4D386DE5-552C-4FD7-AACA-19A10FF0B40D}" destId="{9D2FCBDB-CEAE-44FB-ADE5-70CD18C82FAC}" srcOrd="17" destOrd="0" presId="urn:microsoft.com/office/officeart/2005/8/layout/radial6"/>
    <dgm:cxn modelId="{5BB95E45-5C2E-4B40-9D8C-3C0E126E5447}" type="presParOf" srcId="{4D386DE5-552C-4FD7-AACA-19A10FF0B40D}" destId="{CE7E6AD3-911C-4626-94F1-9E05F123B91A}" srcOrd="18" destOrd="0" presId="urn:microsoft.com/office/officeart/2005/8/layout/radial6"/>
    <dgm:cxn modelId="{F1C5B42C-137C-4381-B9EA-1732B3D16382}" type="presParOf" srcId="{4D386DE5-552C-4FD7-AACA-19A10FF0B40D}" destId="{0CC54859-873C-4053-9FD6-D0DE45138A4F}" srcOrd="19" destOrd="0" presId="urn:microsoft.com/office/officeart/2005/8/layout/radial6"/>
    <dgm:cxn modelId="{B5ACC692-A73C-4FE3-816F-0064EF62901C}" type="presParOf" srcId="{4D386DE5-552C-4FD7-AACA-19A10FF0B40D}" destId="{0247C940-D3FD-411E-B37C-D99184DDC6BB}" srcOrd="20" destOrd="0" presId="urn:microsoft.com/office/officeart/2005/8/layout/radial6"/>
    <dgm:cxn modelId="{49926B0B-EDFF-4CCE-AFD6-C7E9E6A5250A}" type="presParOf" srcId="{4D386DE5-552C-4FD7-AACA-19A10FF0B40D}" destId="{F5F11995-F7F7-41ED-BF31-F1FEBC793F13}" srcOrd="21" destOrd="0" presId="urn:microsoft.com/office/officeart/2005/8/layout/radial6"/>
    <dgm:cxn modelId="{803C2023-AAF1-48AC-8AD3-7FADAB7DFD72}" type="presParOf" srcId="{4D386DE5-552C-4FD7-AACA-19A10FF0B40D}" destId="{B4889EEE-7EE8-4FD4-8445-50C036FE5066}" srcOrd="22" destOrd="0" presId="urn:microsoft.com/office/officeart/2005/8/layout/radial6"/>
    <dgm:cxn modelId="{8EF3573C-BB04-4AD3-838E-6EED34F8A98E}" type="presParOf" srcId="{4D386DE5-552C-4FD7-AACA-19A10FF0B40D}" destId="{0AA813C0-9B96-4788-94EA-7E2CCD8D4DDD}" srcOrd="23" destOrd="0" presId="urn:microsoft.com/office/officeart/2005/8/layout/radial6"/>
    <dgm:cxn modelId="{85C7D1D7-20FC-4A38-81E8-A86A0AF7AA0F}" type="presParOf" srcId="{4D386DE5-552C-4FD7-AACA-19A10FF0B40D}" destId="{DFAEB985-D17E-4904-8EF8-ACB176185F17}" srcOrd="24" destOrd="0" presId="urn:microsoft.com/office/officeart/2005/8/layout/radial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3548-8765-49E1-AA7D-0E75E26A9D9B}" type="datetimeFigureOut">
              <a:rPr lang="cs-CZ" smtClean="0"/>
              <a:pPr/>
              <a:t>20.12.2010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9899-BEAA-43B2-86EA-8580C75E47E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3548-8765-49E1-AA7D-0E75E26A9D9B}" type="datetimeFigureOut">
              <a:rPr lang="cs-CZ" smtClean="0"/>
              <a:pPr/>
              <a:t>20.12.2010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9899-BEAA-43B2-86EA-8580C75E47E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3548-8765-49E1-AA7D-0E75E26A9D9B}" type="datetimeFigureOut">
              <a:rPr lang="cs-CZ" smtClean="0"/>
              <a:pPr/>
              <a:t>20.12.2010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9899-BEAA-43B2-86EA-8580C75E47E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3548-8765-49E1-AA7D-0E75E26A9D9B}" type="datetimeFigureOut">
              <a:rPr lang="cs-CZ" smtClean="0"/>
              <a:pPr/>
              <a:t>20.12.2010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9899-BEAA-43B2-86EA-8580C75E47E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3548-8765-49E1-AA7D-0E75E26A9D9B}" type="datetimeFigureOut">
              <a:rPr lang="cs-CZ" smtClean="0"/>
              <a:pPr/>
              <a:t>20.12.2010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9899-BEAA-43B2-86EA-8580C75E47E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3548-8765-49E1-AA7D-0E75E26A9D9B}" type="datetimeFigureOut">
              <a:rPr lang="cs-CZ" smtClean="0"/>
              <a:pPr/>
              <a:t>20.12.2010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9899-BEAA-43B2-86EA-8580C75E47E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3548-8765-49E1-AA7D-0E75E26A9D9B}" type="datetimeFigureOut">
              <a:rPr lang="cs-CZ" smtClean="0"/>
              <a:pPr/>
              <a:t>20.12.2010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9899-BEAA-43B2-86EA-8580C75E47E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3548-8765-49E1-AA7D-0E75E26A9D9B}" type="datetimeFigureOut">
              <a:rPr lang="cs-CZ" smtClean="0"/>
              <a:pPr/>
              <a:t>20.12.2010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9899-BEAA-43B2-86EA-8580C75E47E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3548-8765-49E1-AA7D-0E75E26A9D9B}" type="datetimeFigureOut">
              <a:rPr lang="cs-CZ" smtClean="0"/>
              <a:pPr/>
              <a:t>20.12.2010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9899-BEAA-43B2-86EA-8580C75E47E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3548-8765-49E1-AA7D-0E75E26A9D9B}" type="datetimeFigureOut">
              <a:rPr lang="cs-CZ" smtClean="0"/>
              <a:pPr/>
              <a:t>20.12.2010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9899-BEAA-43B2-86EA-8580C75E47E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3548-8765-49E1-AA7D-0E75E26A9D9B}" type="datetimeFigureOut">
              <a:rPr lang="cs-CZ" smtClean="0"/>
              <a:pPr/>
              <a:t>20.12.2010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9899-BEAA-43B2-86EA-8580C75E47E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43548-8765-49E1-AA7D-0E75E26A9D9B}" type="datetimeFigureOut">
              <a:rPr lang="cs-CZ" smtClean="0"/>
              <a:pPr/>
              <a:t>20.12.2010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09899-BEAA-43B2-86EA-8580C75E47E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ZELENINA</a:t>
            </a:r>
            <a:endParaRPr lang="cs-CZ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 smtClean="0">
                <a:solidFill>
                  <a:srgbClr val="00B050"/>
                </a:solidFill>
              </a:rPr>
              <a:t>Zelenina je zdravá</a:t>
            </a:r>
            <a:endParaRPr lang="cs-CZ" sz="60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28596" y="150017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cs-CZ" dirty="0" smtClean="0"/>
              <a:t>Druhy zeleniny</a:t>
            </a:r>
            <a:endParaRPr lang="cs-CZ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357298"/>
          <a:ext cx="8229600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29190" cy="6827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0"/>
            <a:ext cx="42148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6034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28596" y="285728"/>
          <a:ext cx="8229600" cy="5911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715008" y="3000372"/>
            <a:ext cx="34289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Šablona č.5</a:t>
            </a:r>
            <a:endParaRPr lang="cs-CZ" dirty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Vypracovala: Květuše Vendégová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Prvouka 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2.ročník ZŠ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ZŠ a MŠ Višňová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15</a:t>
            </a:r>
            <a:r>
              <a:rPr lang="cs-CZ" dirty="0" smtClean="0">
                <a:solidFill>
                  <a:schemeClr val="bg1"/>
                </a:solidFill>
              </a:rPr>
              <a:t>.listopadu </a:t>
            </a:r>
            <a:r>
              <a:rPr lang="cs-CZ" dirty="0" smtClean="0">
                <a:solidFill>
                  <a:schemeClr val="bg1"/>
                </a:solidFill>
              </a:rPr>
              <a:t>2010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Obrázky www.google.cz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58</Words>
  <Application>Microsoft Office PowerPoint</Application>
  <PresentationFormat>On-screen Show (4:3)</PresentationFormat>
  <Paragraphs>43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ZELENINA</vt:lpstr>
      <vt:lpstr>Zelenina je zdravá</vt:lpstr>
      <vt:lpstr>Druhy zeleniny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ZELENINA</dc:title>
  <dc:creator>Květuše</dc:creator>
  <cp:lastModifiedBy>Květuše</cp:lastModifiedBy>
  <cp:revision>31</cp:revision>
  <dcterms:created xsi:type="dcterms:W3CDTF">2010-11-22T17:29:51Z</dcterms:created>
  <dcterms:modified xsi:type="dcterms:W3CDTF">2010-12-20T08:02:28Z</dcterms:modified>
</cp:coreProperties>
</file>