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6" r:id="rId4"/>
    <p:sldId id="267" r:id="rId5"/>
    <p:sldId id="259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youtube.com/watch?v=3HyjZpC9vsc" TargetMode="External"/><Relationship Id="rId2" Type="http://schemas.openxmlformats.org/officeDocument/2006/relationships/hyperlink" Target="http://www.youtube.com/watch?v=bMCZHO4Hp6U" TargetMode="External"/><Relationship Id="rId1" Type="http://schemas.openxmlformats.org/officeDocument/2006/relationships/image" Target="../media/image16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youtube.com/watch?v=OA9TXxMV_p8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image" Target="../media/image41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AF9DB-160F-4F4C-B870-D72698AFF79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E44521-A86D-4421-BC9A-BC11C8717F1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chemeClr val="bg2">
                  <a:lumMod val="10000"/>
                </a:schemeClr>
              </a:solidFill>
            </a:rPr>
            <a:t>Pšenice</a:t>
          </a:r>
          <a:endParaRPr lang="cs-CZ" dirty="0">
            <a:solidFill>
              <a:schemeClr val="bg2">
                <a:lumMod val="10000"/>
              </a:schemeClr>
            </a:solidFill>
          </a:endParaRPr>
        </a:p>
      </dgm:t>
    </dgm:pt>
    <dgm:pt modelId="{44826F87-14FA-4320-BA1D-F509DEA2346E}" type="parTrans" cxnId="{76DEBE44-9ED8-4F49-B697-3302E73303EF}">
      <dgm:prSet/>
      <dgm:spPr/>
      <dgm:t>
        <a:bodyPr/>
        <a:lstStyle/>
        <a:p>
          <a:endParaRPr lang="cs-CZ"/>
        </a:p>
      </dgm:t>
    </dgm:pt>
    <dgm:pt modelId="{5F4AA100-E4CB-4E2B-A49F-31682E063D8D}" type="sibTrans" cxnId="{76DEBE44-9ED8-4F49-B697-3302E73303EF}">
      <dgm:prSet/>
      <dgm:spPr/>
      <dgm:t>
        <a:bodyPr/>
        <a:lstStyle/>
        <a:p>
          <a:endParaRPr lang="cs-CZ"/>
        </a:p>
      </dgm:t>
    </dgm:pt>
    <dgm:pt modelId="{8EA7B4AB-667B-4AC9-9E16-A9FC2AE7C6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chemeClr val="bg2">
                  <a:lumMod val="10000"/>
                </a:schemeClr>
              </a:solidFill>
            </a:rPr>
            <a:t>Ječmen</a:t>
          </a:r>
          <a:endParaRPr lang="cs-CZ" dirty="0">
            <a:solidFill>
              <a:schemeClr val="bg2">
                <a:lumMod val="10000"/>
              </a:schemeClr>
            </a:solidFill>
          </a:endParaRPr>
        </a:p>
      </dgm:t>
    </dgm:pt>
    <dgm:pt modelId="{FB8C3F15-3A32-4A59-8C80-460B22A99F91}" type="parTrans" cxnId="{4A9B7089-B8A7-4274-ACF1-11E2ABA0BFF1}">
      <dgm:prSet/>
      <dgm:spPr/>
      <dgm:t>
        <a:bodyPr/>
        <a:lstStyle/>
        <a:p>
          <a:endParaRPr lang="cs-CZ"/>
        </a:p>
      </dgm:t>
    </dgm:pt>
    <dgm:pt modelId="{3AC4F6CD-3F91-4487-85BA-F78B11C213A7}" type="sibTrans" cxnId="{4A9B7089-B8A7-4274-ACF1-11E2ABA0BFF1}">
      <dgm:prSet/>
      <dgm:spPr/>
      <dgm:t>
        <a:bodyPr/>
        <a:lstStyle/>
        <a:p>
          <a:endParaRPr lang="cs-CZ"/>
        </a:p>
      </dgm:t>
    </dgm:pt>
    <dgm:pt modelId="{37CB70B5-00B8-44D7-9FE2-C5BEF68BFB4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chemeClr val="bg2">
                  <a:lumMod val="10000"/>
                </a:schemeClr>
              </a:solidFill>
            </a:rPr>
            <a:t>Oves</a:t>
          </a:r>
          <a:endParaRPr lang="cs-CZ" dirty="0">
            <a:solidFill>
              <a:schemeClr val="bg2">
                <a:lumMod val="10000"/>
              </a:schemeClr>
            </a:solidFill>
          </a:endParaRPr>
        </a:p>
      </dgm:t>
    </dgm:pt>
    <dgm:pt modelId="{8A7F76C8-68B5-4523-8DA6-25A1A611129E}" type="parTrans" cxnId="{2075F78A-1992-4215-B7D9-C6352E98FF63}">
      <dgm:prSet/>
      <dgm:spPr/>
      <dgm:t>
        <a:bodyPr/>
        <a:lstStyle/>
        <a:p>
          <a:endParaRPr lang="cs-CZ"/>
        </a:p>
      </dgm:t>
    </dgm:pt>
    <dgm:pt modelId="{1D4A6A48-A688-4B76-ADA0-FA59182C9C50}" type="sibTrans" cxnId="{2075F78A-1992-4215-B7D9-C6352E98FF63}">
      <dgm:prSet/>
      <dgm:spPr/>
      <dgm:t>
        <a:bodyPr/>
        <a:lstStyle/>
        <a:p>
          <a:endParaRPr lang="cs-CZ"/>
        </a:p>
      </dgm:t>
    </dgm:pt>
    <dgm:pt modelId="{CF42633C-7589-4632-B987-DBAD18DAD80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chemeClr val="bg2">
                  <a:lumMod val="10000"/>
                </a:schemeClr>
              </a:solidFill>
            </a:rPr>
            <a:t>Žito</a:t>
          </a:r>
          <a:endParaRPr lang="cs-CZ" dirty="0">
            <a:solidFill>
              <a:schemeClr val="bg2">
                <a:lumMod val="10000"/>
              </a:schemeClr>
            </a:solidFill>
          </a:endParaRPr>
        </a:p>
      </dgm:t>
    </dgm:pt>
    <dgm:pt modelId="{5F1F928F-C2B2-4565-9BD2-21C29770C498}" type="parTrans" cxnId="{5E3D46B5-1BA5-4534-8ED3-E210F8E07E6D}">
      <dgm:prSet/>
      <dgm:spPr/>
      <dgm:t>
        <a:bodyPr/>
        <a:lstStyle/>
        <a:p>
          <a:endParaRPr lang="cs-CZ"/>
        </a:p>
      </dgm:t>
    </dgm:pt>
    <dgm:pt modelId="{3DCD6C6F-E2E5-4962-A8E2-EA7EEE0ED01F}" type="sibTrans" cxnId="{5E3D46B5-1BA5-4534-8ED3-E210F8E07E6D}">
      <dgm:prSet/>
      <dgm:spPr/>
      <dgm:t>
        <a:bodyPr/>
        <a:lstStyle/>
        <a:p>
          <a:endParaRPr lang="cs-CZ"/>
        </a:p>
      </dgm:t>
    </dgm:pt>
    <dgm:pt modelId="{75DC4ED3-B794-48AA-91ED-FEDF8E642488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rgbClr val="FFC000"/>
              </a:solidFill>
            </a:rPr>
            <a:t>OBILÍ</a:t>
          </a:r>
          <a:endParaRPr lang="cs-CZ" dirty="0">
            <a:solidFill>
              <a:srgbClr val="FFC000"/>
            </a:solidFill>
          </a:endParaRPr>
        </a:p>
      </dgm:t>
    </dgm:pt>
    <dgm:pt modelId="{87C0A33C-86E0-491F-9D95-048ACEE05AB7}" type="parTrans" cxnId="{1E5EA7DD-A20D-4A87-B725-017916A4724C}">
      <dgm:prSet/>
      <dgm:spPr/>
      <dgm:t>
        <a:bodyPr/>
        <a:lstStyle/>
        <a:p>
          <a:endParaRPr lang="cs-CZ"/>
        </a:p>
      </dgm:t>
    </dgm:pt>
    <dgm:pt modelId="{4E389F5E-08C6-46F0-8FAA-A2ECE4CDFD5C}" type="sibTrans" cxnId="{1E5EA7DD-A20D-4A87-B725-017916A4724C}">
      <dgm:prSet/>
      <dgm:spPr/>
      <dgm:t>
        <a:bodyPr/>
        <a:lstStyle/>
        <a:p>
          <a:endParaRPr lang="cs-CZ"/>
        </a:p>
      </dgm:t>
    </dgm:pt>
    <dgm:pt modelId="{5736FE76-2E20-4672-BF62-122A0FD4815F}" type="pres">
      <dgm:prSet presAssocID="{B24AF9DB-160F-4F4C-B870-D72698AFF7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DFF260-DCCD-47C6-B227-F35AD27D8541}" type="pres">
      <dgm:prSet presAssocID="{1FE44521-A86D-4421-BC9A-BC11C8717F1E}" presName="node" presStyleLbl="node1" presStyleIdx="0" presStyleCnt="5" custScaleX="151613" custScaleY="1587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CB1284-F61D-41CA-8CB3-C8778B6FD6CF}" type="pres">
      <dgm:prSet presAssocID="{5F4AA100-E4CB-4E2B-A49F-31682E063D8D}" presName="sibTrans" presStyleCnt="0"/>
      <dgm:spPr/>
    </dgm:pt>
    <dgm:pt modelId="{D17A644E-A2B4-4237-9EB4-F7290E1B0EB6}" type="pres">
      <dgm:prSet presAssocID="{8EA7B4AB-667B-4AC9-9E16-A9FC2AE7C607}" presName="node" presStyleLbl="node1" presStyleIdx="1" presStyleCnt="5" custScaleX="156234" custScaleY="1551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8D291C-5220-42ED-BB0A-3B4805FD45D1}" type="pres">
      <dgm:prSet presAssocID="{3AC4F6CD-3F91-4487-85BA-F78B11C213A7}" presName="sibTrans" presStyleCnt="0"/>
      <dgm:spPr/>
    </dgm:pt>
    <dgm:pt modelId="{4B584DA4-B432-460A-8546-883DC5AD3278}" type="pres">
      <dgm:prSet presAssocID="{37CB70B5-00B8-44D7-9FE2-C5BEF68BFB43}" presName="node" presStyleLbl="node1" presStyleIdx="2" presStyleCnt="5" custScaleX="150541" custScaleY="159136" custLinFactNeighborX="-966" custLinFactNeighborY="31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798F7B-45E6-4F3E-BDC0-A7169B15E133}" type="pres">
      <dgm:prSet presAssocID="{1D4A6A48-A688-4B76-ADA0-FA59182C9C50}" presName="sibTrans" presStyleCnt="0"/>
      <dgm:spPr/>
    </dgm:pt>
    <dgm:pt modelId="{6352A5A6-3366-431A-8212-6F256CAD39F0}" type="pres">
      <dgm:prSet presAssocID="{CF42633C-7589-4632-B987-DBAD18DAD801}" presName="node" presStyleLbl="node1" presStyleIdx="3" presStyleCnt="5" custScaleX="153578" custScaleY="154276" custLinFactNeighborX="2162" custLinFactNeighborY="7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F0A006-4E1C-4003-ADB8-BF3D77EBC882}" type="pres">
      <dgm:prSet presAssocID="{3DCD6C6F-E2E5-4962-A8E2-EA7EEE0ED01F}" presName="sibTrans" presStyleCnt="0"/>
      <dgm:spPr/>
    </dgm:pt>
    <dgm:pt modelId="{A016A3FD-096C-41F2-8082-EE778322E1AE}" type="pres">
      <dgm:prSet presAssocID="{75DC4ED3-B794-48AA-91ED-FEDF8E6424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9B7089-B8A7-4274-ACF1-11E2ABA0BFF1}" srcId="{B24AF9DB-160F-4F4C-B870-D72698AFF79D}" destId="{8EA7B4AB-667B-4AC9-9E16-A9FC2AE7C607}" srcOrd="1" destOrd="0" parTransId="{FB8C3F15-3A32-4A59-8C80-460B22A99F91}" sibTransId="{3AC4F6CD-3F91-4487-85BA-F78B11C213A7}"/>
    <dgm:cxn modelId="{76DEBE44-9ED8-4F49-B697-3302E73303EF}" srcId="{B24AF9DB-160F-4F4C-B870-D72698AFF79D}" destId="{1FE44521-A86D-4421-BC9A-BC11C8717F1E}" srcOrd="0" destOrd="0" parTransId="{44826F87-14FA-4320-BA1D-F509DEA2346E}" sibTransId="{5F4AA100-E4CB-4E2B-A49F-31682E063D8D}"/>
    <dgm:cxn modelId="{5E3D46B5-1BA5-4534-8ED3-E210F8E07E6D}" srcId="{B24AF9DB-160F-4F4C-B870-D72698AFF79D}" destId="{CF42633C-7589-4632-B987-DBAD18DAD801}" srcOrd="3" destOrd="0" parTransId="{5F1F928F-C2B2-4565-9BD2-21C29770C498}" sibTransId="{3DCD6C6F-E2E5-4962-A8E2-EA7EEE0ED01F}"/>
    <dgm:cxn modelId="{FBC153EC-D02C-45F7-88B0-57F25C812BA6}" type="presOf" srcId="{1FE44521-A86D-4421-BC9A-BC11C8717F1E}" destId="{32DFF260-DCCD-47C6-B227-F35AD27D8541}" srcOrd="0" destOrd="0" presId="urn:microsoft.com/office/officeart/2005/8/layout/default#1"/>
    <dgm:cxn modelId="{DFB6CCE0-C21B-459D-ADCC-18EA484EF1E0}" type="presOf" srcId="{B24AF9DB-160F-4F4C-B870-D72698AFF79D}" destId="{5736FE76-2E20-4672-BF62-122A0FD4815F}" srcOrd="0" destOrd="0" presId="urn:microsoft.com/office/officeart/2005/8/layout/default#1"/>
    <dgm:cxn modelId="{17C189B8-E0CB-46DE-A095-AF1C7528FACC}" type="presOf" srcId="{37CB70B5-00B8-44D7-9FE2-C5BEF68BFB43}" destId="{4B584DA4-B432-460A-8546-883DC5AD3278}" srcOrd="0" destOrd="0" presId="urn:microsoft.com/office/officeart/2005/8/layout/default#1"/>
    <dgm:cxn modelId="{1E5EA7DD-A20D-4A87-B725-017916A4724C}" srcId="{B24AF9DB-160F-4F4C-B870-D72698AFF79D}" destId="{75DC4ED3-B794-48AA-91ED-FEDF8E642488}" srcOrd="4" destOrd="0" parTransId="{87C0A33C-86E0-491F-9D95-048ACEE05AB7}" sibTransId="{4E389F5E-08C6-46F0-8FAA-A2ECE4CDFD5C}"/>
    <dgm:cxn modelId="{2075F78A-1992-4215-B7D9-C6352E98FF63}" srcId="{B24AF9DB-160F-4F4C-B870-D72698AFF79D}" destId="{37CB70B5-00B8-44D7-9FE2-C5BEF68BFB43}" srcOrd="2" destOrd="0" parTransId="{8A7F76C8-68B5-4523-8DA6-25A1A611129E}" sibTransId="{1D4A6A48-A688-4B76-ADA0-FA59182C9C50}"/>
    <dgm:cxn modelId="{4533AECE-344D-4950-8DF4-57F6A3844D69}" type="presOf" srcId="{8EA7B4AB-667B-4AC9-9E16-A9FC2AE7C607}" destId="{D17A644E-A2B4-4237-9EB4-F7290E1B0EB6}" srcOrd="0" destOrd="0" presId="urn:microsoft.com/office/officeart/2005/8/layout/default#1"/>
    <dgm:cxn modelId="{E8BCEB63-2DFF-4A3D-925A-F89AA3CFFFFC}" type="presOf" srcId="{75DC4ED3-B794-48AA-91ED-FEDF8E642488}" destId="{A016A3FD-096C-41F2-8082-EE778322E1AE}" srcOrd="0" destOrd="0" presId="urn:microsoft.com/office/officeart/2005/8/layout/default#1"/>
    <dgm:cxn modelId="{7C9AEFCC-90E5-49AC-9E74-71FAB2E649D6}" type="presOf" srcId="{CF42633C-7589-4632-B987-DBAD18DAD801}" destId="{6352A5A6-3366-431A-8212-6F256CAD39F0}" srcOrd="0" destOrd="0" presId="urn:microsoft.com/office/officeart/2005/8/layout/default#1"/>
    <dgm:cxn modelId="{A007E6E0-3406-46BE-9819-E9B240A953E8}" type="presParOf" srcId="{5736FE76-2E20-4672-BF62-122A0FD4815F}" destId="{32DFF260-DCCD-47C6-B227-F35AD27D8541}" srcOrd="0" destOrd="0" presId="urn:microsoft.com/office/officeart/2005/8/layout/default#1"/>
    <dgm:cxn modelId="{0E8E92CE-E1F0-4F2F-A945-7C814CBD3367}" type="presParOf" srcId="{5736FE76-2E20-4672-BF62-122A0FD4815F}" destId="{F4CB1284-F61D-41CA-8CB3-C8778B6FD6CF}" srcOrd="1" destOrd="0" presId="urn:microsoft.com/office/officeart/2005/8/layout/default#1"/>
    <dgm:cxn modelId="{7AF2D281-4EA3-47EF-8EF6-19D4A97DBDAF}" type="presParOf" srcId="{5736FE76-2E20-4672-BF62-122A0FD4815F}" destId="{D17A644E-A2B4-4237-9EB4-F7290E1B0EB6}" srcOrd="2" destOrd="0" presId="urn:microsoft.com/office/officeart/2005/8/layout/default#1"/>
    <dgm:cxn modelId="{69AF5B5C-4544-4027-8D1E-EA738FA2AE42}" type="presParOf" srcId="{5736FE76-2E20-4672-BF62-122A0FD4815F}" destId="{768D291C-5220-42ED-BB0A-3B4805FD45D1}" srcOrd="3" destOrd="0" presId="urn:microsoft.com/office/officeart/2005/8/layout/default#1"/>
    <dgm:cxn modelId="{BFD25D7D-139F-4CEA-85EE-6A2178C4B986}" type="presParOf" srcId="{5736FE76-2E20-4672-BF62-122A0FD4815F}" destId="{4B584DA4-B432-460A-8546-883DC5AD3278}" srcOrd="4" destOrd="0" presId="urn:microsoft.com/office/officeart/2005/8/layout/default#1"/>
    <dgm:cxn modelId="{099B53A2-6175-4C3B-8C75-5AF682B7460B}" type="presParOf" srcId="{5736FE76-2E20-4672-BF62-122A0FD4815F}" destId="{10798F7B-45E6-4F3E-BDC0-A7169B15E133}" srcOrd="5" destOrd="0" presId="urn:microsoft.com/office/officeart/2005/8/layout/default#1"/>
    <dgm:cxn modelId="{5649D9CE-BE84-4928-845E-CF9DE5A1B1E3}" type="presParOf" srcId="{5736FE76-2E20-4672-BF62-122A0FD4815F}" destId="{6352A5A6-3366-431A-8212-6F256CAD39F0}" srcOrd="6" destOrd="0" presId="urn:microsoft.com/office/officeart/2005/8/layout/default#1"/>
    <dgm:cxn modelId="{18D6B4FD-059F-49ED-9565-0E0D0EF60880}" type="presParOf" srcId="{5736FE76-2E20-4672-BF62-122A0FD4815F}" destId="{C0F0A006-4E1C-4003-ADB8-BF3D77EBC882}" srcOrd="7" destOrd="0" presId="urn:microsoft.com/office/officeart/2005/8/layout/default#1"/>
    <dgm:cxn modelId="{F6D1683C-01A5-430B-B5C6-DA1E318CBBC6}" type="presParOf" srcId="{5736FE76-2E20-4672-BF62-122A0FD4815F}" destId="{A016A3FD-096C-41F2-8082-EE778322E1AE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A9A44-1C7A-4280-AB5C-486A51015F8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E25918-BE42-4BE8-843A-ABEACE309862}">
      <dgm:prSet phldrT="[Text]"/>
      <dgm:spPr/>
      <dgm:t>
        <a:bodyPr/>
        <a:lstStyle/>
        <a:p>
          <a:r>
            <a:rPr lang="cs-CZ" dirty="0" smtClean="0"/>
            <a:t>Luštěniny</a:t>
          </a:r>
          <a:endParaRPr lang="cs-CZ" dirty="0"/>
        </a:p>
      </dgm:t>
    </dgm:pt>
    <dgm:pt modelId="{9E53B145-70F6-4FFE-A95E-45C54BC2CAF5}" type="parTrans" cxnId="{F6100C86-CC12-4A12-B3EB-087D100F4284}">
      <dgm:prSet/>
      <dgm:spPr/>
      <dgm:t>
        <a:bodyPr/>
        <a:lstStyle/>
        <a:p>
          <a:endParaRPr lang="cs-CZ"/>
        </a:p>
      </dgm:t>
    </dgm:pt>
    <dgm:pt modelId="{D64FA36B-C347-4216-A2B1-50CFD899AE90}" type="sibTrans" cxnId="{F6100C86-CC12-4A12-B3EB-087D100F4284}">
      <dgm:prSet/>
      <dgm:spPr/>
      <dgm:t>
        <a:bodyPr/>
        <a:lstStyle/>
        <a:p>
          <a:endParaRPr lang="cs-CZ"/>
        </a:p>
      </dgm:t>
    </dgm:pt>
    <dgm:pt modelId="{72585F84-2337-4206-BFFF-664297C87A6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dirty="0" smtClean="0"/>
            <a:t>Hrách </a:t>
          </a:r>
          <a:endParaRPr lang="cs-CZ" dirty="0"/>
        </a:p>
      </dgm:t>
    </dgm:pt>
    <dgm:pt modelId="{A6920121-CA41-4237-A894-218FB6420885}" type="parTrans" cxnId="{8E29D724-4AFA-4E2C-9158-FF13EC1FD906}">
      <dgm:prSet/>
      <dgm:spPr/>
      <dgm:t>
        <a:bodyPr/>
        <a:lstStyle/>
        <a:p>
          <a:endParaRPr lang="cs-CZ"/>
        </a:p>
      </dgm:t>
    </dgm:pt>
    <dgm:pt modelId="{6E9C16EB-B7F8-4E4F-B55E-17851EBEF469}" type="sibTrans" cxnId="{8E29D724-4AFA-4E2C-9158-FF13EC1FD906}">
      <dgm:prSet/>
      <dgm:spPr/>
      <dgm:t>
        <a:bodyPr/>
        <a:lstStyle/>
        <a:p>
          <a:endParaRPr lang="cs-CZ"/>
        </a:p>
      </dgm:t>
    </dgm:pt>
    <dgm:pt modelId="{4EE21995-BDD9-4BA2-8048-BB9A37C790A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dirty="0" smtClean="0"/>
            <a:t>fazole</a:t>
          </a:r>
          <a:endParaRPr lang="cs-CZ" dirty="0"/>
        </a:p>
      </dgm:t>
    </dgm:pt>
    <dgm:pt modelId="{8DC51BAD-A645-4B50-BC17-E22814822A61}" type="parTrans" cxnId="{0F6ACB99-ABE6-4E75-8F4A-69F3E72CEE0B}">
      <dgm:prSet/>
      <dgm:spPr/>
      <dgm:t>
        <a:bodyPr/>
        <a:lstStyle/>
        <a:p>
          <a:endParaRPr lang="cs-CZ"/>
        </a:p>
      </dgm:t>
    </dgm:pt>
    <dgm:pt modelId="{5197E02E-B00F-40CE-8BBB-E5B293168CDC}" type="sibTrans" cxnId="{0F6ACB99-ABE6-4E75-8F4A-69F3E72CEE0B}">
      <dgm:prSet/>
      <dgm:spPr/>
      <dgm:t>
        <a:bodyPr/>
        <a:lstStyle/>
        <a:p>
          <a:endParaRPr lang="cs-CZ"/>
        </a:p>
      </dgm:t>
    </dgm:pt>
    <dgm:pt modelId="{7B49B2D9-24A9-42F1-995C-2001FDCB222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dirty="0" smtClean="0"/>
            <a:t>čočka</a:t>
          </a:r>
          <a:endParaRPr lang="cs-CZ" dirty="0"/>
        </a:p>
      </dgm:t>
    </dgm:pt>
    <dgm:pt modelId="{7FBDF077-458F-422D-91D0-30DB12CE438A}" type="parTrans" cxnId="{611349BA-F9C4-4865-88D6-4E4BA3FAF7F2}">
      <dgm:prSet/>
      <dgm:spPr/>
      <dgm:t>
        <a:bodyPr/>
        <a:lstStyle/>
        <a:p>
          <a:endParaRPr lang="cs-CZ"/>
        </a:p>
      </dgm:t>
    </dgm:pt>
    <dgm:pt modelId="{ECD269E8-4D60-4A1C-BF84-03FCD933FEC2}" type="sibTrans" cxnId="{611349BA-F9C4-4865-88D6-4E4BA3FAF7F2}">
      <dgm:prSet/>
      <dgm:spPr/>
      <dgm:t>
        <a:bodyPr/>
        <a:lstStyle/>
        <a:p>
          <a:endParaRPr lang="cs-CZ"/>
        </a:p>
      </dgm:t>
    </dgm:pt>
    <dgm:pt modelId="{74487832-7E1F-4394-9AD8-0AEAE2ADDC97}" type="pres">
      <dgm:prSet presAssocID="{C4CA9A44-1C7A-4280-AB5C-486A51015F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8688F1-F444-4E09-9E84-8C5D0A742778}" type="pres">
      <dgm:prSet presAssocID="{7AE25918-BE42-4BE8-843A-ABEACE309862}" presName="vertOne" presStyleCnt="0"/>
      <dgm:spPr/>
    </dgm:pt>
    <dgm:pt modelId="{B6485BC6-79E2-4278-8E5F-A2CB4828739E}" type="pres">
      <dgm:prSet presAssocID="{7AE25918-BE42-4BE8-843A-ABEACE309862}" presName="txOne" presStyleLbl="node0" presStyleIdx="0" presStyleCnt="1" custScaleY="20677">
        <dgm:presLayoutVars>
          <dgm:chPref val="3"/>
        </dgm:presLayoutVars>
      </dgm:prSet>
      <dgm:spPr/>
    </dgm:pt>
    <dgm:pt modelId="{3FDF31C5-53F4-4CE9-8AFC-B2ACAA0F1DFB}" type="pres">
      <dgm:prSet presAssocID="{7AE25918-BE42-4BE8-843A-ABEACE309862}" presName="parTransOne" presStyleCnt="0"/>
      <dgm:spPr/>
    </dgm:pt>
    <dgm:pt modelId="{E71DF993-8E91-4055-9338-50D361D9D660}" type="pres">
      <dgm:prSet presAssocID="{7AE25918-BE42-4BE8-843A-ABEACE309862}" presName="horzOne" presStyleCnt="0"/>
      <dgm:spPr/>
    </dgm:pt>
    <dgm:pt modelId="{DE72BA76-A2E6-4617-B49C-5DAAA13C4CA9}" type="pres">
      <dgm:prSet presAssocID="{72585F84-2337-4206-BFFF-664297C87A63}" presName="vertTwo" presStyleCnt="0"/>
      <dgm:spPr/>
    </dgm:pt>
    <dgm:pt modelId="{ED9622F6-B4F4-4609-A3D1-2911FD1634BD}" type="pres">
      <dgm:prSet presAssocID="{72585F84-2337-4206-BFFF-664297C87A63}" presName="txTwo" presStyleLbl="node2" presStyleIdx="0" presStyleCnt="3">
        <dgm:presLayoutVars>
          <dgm:chPref val="3"/>
        </dgm:presLayoutVars>
      </dgm:prSet>
      <dgm:spPr/>
    </dgm:pt>
    <dgm:pt modelId="{54D6522C-DEA7-4B4E-8F5D-447301C69D7A}" type="pres">
      <dgm:prSet presAssocID="{72585F84-2337-4206-BFFF-664297C87A63}" presName="horzTwo" presStyleCnt="0"/>
      <dgm:spPr/>
    </dgm:pt>
    <dgm:pt modelId="{0EA1FA0A-E208-4448-A1A3-F0752483E881}" type="pres">
      <dgm:prSet presAssocID="{6E9C16EB-B7F8-4E4F-B55E-17851EBEF469}" presName="sibSpaceTwo" presStyleCnt="0"/>
      <dgm:spPr/>
    </dgm:pt>
    <dgm:pt modelId="{A21F4FD3-001E-4698-84A4-A3D352F89719}" type="pres">
      <dgm:prSet presAssocID="{4EE21995-BDD9-4BA2-8048-BB9A37C790AF}" presName="vertTwo" presStyleCnt="0"/>
      <dgm:spPr/>
    </dgm:pt>
    <dgm:pt modelId="{81D6D952-32C2-4D0A-AB25-91FB3A211EB4}" type="pres">
      <dgm:prSet presAssocID="{4EE21995-BDD9-4BA2-8048-BB9A37C790AF}" presName="txTwo" presStyleLbl="node2" presStyleIdx="1" presStyleCnt="3" custLinFactNeighborX="-57" custLinFactNeighborY="16">
        <dgm:presLayoutVars>
          <dgm:chPref val="3"/>
        </dgm:presLayoutVars>
      </dgm:prSet>
      <dgm:spPr/>
    </dgm:pt>
    <dgm:pt modelId="{66565E24-8225-4706-86BB-F47B05D5AD07}" type="pres">
      <dgm:prSet presAssocID="{4EE21995-BDD9-4BA2-8048-BB9A37C790AF}" presName="horzTwo" presStyleCnt="0"/>
      <dgm:spPr/>
    </dgm:pt>
    <dgm:pt modelId="{373F29D8-5CE4-42E7-9ABD-5F5F8E4D2852}" type="pres">
      <dgm:prSet presAssocID="{5197E02E-B00F-40CE-8BBB-E5B293168CDC}" presName="sibSpaceTwo" presStyleCnt="0"/>
      <dgm:spPr/>
    </dgm:pt>
    <dgm:pt modelId="{BFA5355C-DC49-46C4-B988-0BE2710FB84D}" type="pres">
      <dgm:prSet presAssocID="{7B49B2D9-24A9-42F1-995C-2001FDCB222A}" presName="vertTwo" presStyleCnt="0"/>
      <dgm:spPr/>
    </dgm:pt>
    <dgm:pt modelId="{FA7D331E-E404-4E42-BE62-4AD5D5514095}" type="pres">
      <dgm:prSet presAssocID="{7B49B2D9-24A9-42F1-995C-2001FDCB222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C3497A-8E7C-479D-B849-76FF963C8EA2}" type="pres">
      <dgm:prSet presAssocID="{7B49B2D9-24A9-42F1-995C-2001FDCB222A}" presName="horzTwo" presStyleCnt="0"/>
      <dgm:spPr/>
    </dgm:pt>
  </dgm:ptLst>
  <dgm:cxnLst>
    <dgm:cxn modelId="{F6100C86-CC12-4A12-B3EB-087D100F4284}" srcId="{C4CA9A44-1C7A-4280-AB5C-486A51015F86}" destId="{7AE25918-BE42-4BE8-843A-ABEACE309862}" srcOrd="0" destOrd="0" parTransId="{9E53B145-70F6-4FFE-A95E-45C54BC2CAF5}" sibTransId="{D64FA36B-C347-4216-A2B1-50CFD899AE90}"/>
    <dgm:cxn modelId="{011BF064-7B15-4BE5-B147-DC1C0FEA40D9}" type="presOf" srcId="{7AE25918-BE42-4BE8-843A-ABEACE309862}" destId="{B6485BC6-79E2-4278-8E5F-A2CB4828739E}" srcOrd="0" destOrd="0" presId="urn:microsoft.com/office/officeart/2005/8/layout/hierarchy4"/>
    <dgm:cxn modelId="{AA41AC33-9EEC-4B29-A081-BB0A37B3A188}" type="presOf" srcId="{72585F84-2337-4206-BFFF-664297C87A63}" destId="{ED9622F6-B4F4-4609-A3D1-2911FD1634BD}" srcOrd="0" destOrd="0" presId="urn:microsoft.com/office/officeart/2005/8/layout/hierarchy4"/>
    <dgm:cxn modelId="{03CE9560-9ADB-47E5-9B6A-FD20D45E4971}" type="presOf" srcId="{4EE21995-BDD9-4BA2-8048-BB9A37C790AF}" destId="{81D6D952-32C2-4D0A-AB25-91FB3A211EB4}" srcOrd="0" destOrd="0" presId="urn:microsoft.com/office/officeart/2005/8/layout/hierarchy4"/>
    <dgm:cxn modelId="{0F6ACB99-ABE6-4E75-8F4A-69F3E72CEE0B}" srcId="{7AE25918-BE42-4BE8-843A-ABEACE309862}" destId="{4EE21995-BDD9-4BA2-8048-BB9A37C790AF}" srcOrd="1" destOrd="0" parTransId="{8DC51BAD-A645-4B50-BC17-E22814822A61}" sibTransId="{5197E02E-B00F-40CE-8BBB-E5B293168CDC}"/>
    <dgm:cxn modelId="{B4ACE110-B60D-47AE-9195-0DCADDEDB8F6}" type="presOf" srcId="{7B49B2D9-24A9-42F1-995C-2001FDCB222A}" destId="{FA7D331E-E404-4E42-BE62-4AD5D5514095}" srcOrd="0" destOrd="0" presId="urn:microsoft.com/office/officeart/2005/8/layout/hierarchy4"/>
    <dgm:cxn modelId="{3032F5F0-6D66-4E81-B1CE-DD11106A18C9}" type="presOf" srcId="{C4CA9A44-1C7A-4280-AB5C-486A51015F86}" destId="{74487832-7E1F-4394-9AD8-0AEAE2ADDC97}" srcOrd="0" destOrd="0" presId="urn:microsoft.com/office/officeart/2005/8/layout/hierarchy4"/>
    <dgm:cxn modelId="{8E29D724-4AFA-4E2C-9158-FF13EC1FD906}" srcId="{7AE25918-BE42-4BE8-843A-ABEACE309862}" destId="{72585F84-2337-4206-BFFF-664297C87A63}" srcOrd="0" destOrd="0" parTransId="{A6920121-CA41-4237-A894-218FB6420885}" sibTransId="{6E9C16EB-B7F8-4E4F-B55E-17851EBEF469}"/>
    <dgm:cxn modelId="{611349BA-F9C4-4865-88D6-4E4BA3FAF7F2}" srcId="{7AE25918-BE42-4BE8-843A-ABEACE309862}" destId="{7B49B2D9-24A9-42F1-995C-2001FDCB222A}" srcOrd="2" destOrd="0" parTransId="{7FBDF077-458F-422D-91D0-30DB12CE438A}" sibTransId="{ECD269E8-4D60-4A1C-BF84-03FCD933FEC2}"/>
    <dgm:cxn modelId="{11F2C795-1B02-4DA1-80B0-9F17C1097DA4}" type="presParOf" srcId="{74487832-7E1F-4394-9AD8-0AEAE2ADDC97}" destId="{7E8688F1-F444-4E09-9E84-8C5D0A742778}" srcOrd="0" destOrd="0" presId="urn:microsoft.com/office/officeart/2005/8/layout/hierarchy4"/>
    <dgm:cxn modelId="{B8CEADCF-068B-4678-8CBD-9D80244E2D25}" type="presParOf" srcId="{7E8688F1-F444-4E09-9E84-8C5D0A742778}" destId="{B6485BC6-79E2-4278-8E5F-A2CB4828739E}" srcOrd="0" destOrd="0" presId="urn:microsoft.com/office/officeart/2005/8/layout/hierarchy4"/>
    <dgm:cxn modelId="{14DFF367-01E7-472C-B275-B372E491D44B}" type="presParOf" srcId="{7E8688F1-F444-4E09-9E84-8C5D0A742778}" destId="{3FDF31C5-53F4-4CE9-8AFC-B2ACAA0F1DFB}" srcOrd="1" destOrd="0" presId="urn:microsoft.com/office/officeart/2005/8/layout/hierarchy4"/>
    <dgm:cxn modelId="{CA8776C5-593F-4770-B426-F412915A10EC}" type="presParOf" srcId="{7E8688F1-F444-4E09-9E84-8C5D0A742778}" destId="{E71DF993-8E91-4055-9338-50D361D9D660}" srcOrd="2" destOrd="0" presId="urn:microsoft.com/office/officeart/2005/8/layout/hierarchy4"/>
    <dgm:cxn modelId="{26709498-C6C0-48C3-BC7B-2C7BECA13AAD}" type="presParOf" srcId="{E71DF993-8E91-4055-9338-50D361D9D660}" destId="{DE72BA76-A2E6-4617-B49C-5DAAA13C4CA9}" srcOrd="0" destOrd="0" presId="urn:microsoft.com/office/officeart/2005/8/layout/hierarchy4"/>
    <dgm:cxn modelId="{09055764-8969-4867-A199-12DFB9C84CDE}" type="presParOf" srcId="{DE72BA76-A2E6-4617-B49C-5DAAA13C4CA9}" destId="{ED9622F6-B4F4-4609-A3D1-2911FD1634BD}" srcOrd="0" destOrd="0" presId="urn:microsoft.com/office/officeart/2005/8/layout/hierarchy4"/>
    <dgm:cxn modelId="{E8D868D3-0C82-4134-83D6-ACBF5DFA8B98}" type="presParOf" srcId="{DE72BA76-A2E6-4617-B49C-5DAAA13C4CA9}" destId="{54D6522C-DEA7-4B4E-8F5D-447301C69D7A}" srcOrd="1" destOrd="0" presId="urn:microsoft.com/office/officeart/2005/8/layout/hierarchy4"/>
    <dgm:cxn modelId="{49C721AE-2EB9-4E85-AB35-2C0834EDD04D}" type="presParOf" srcId="{E71DF993-8E91-4055-9338-50D361D9D660}" destId="{0EA1FA0A-E208-4448-A1A3-F0752483E881}" srcOrd="1" destOrd="0" presId="urn:microsoft.com/office/officeart/2005/8/layout/hierarchy4"/>
    <dgm:cxn modelId="{41F7FD2D-EA64-43C6-A6DF-A27EC5E0A339}" type="presParOf" srcId="{E71DF993-8E91-4055-9338-50D361D9D660}" destId="{A21F4FD3-001E-4698-84A4-A3D352F89719}" srcOrd="2" destOrd="0" presId="urn:microsoft.com/office/officeart/2005/8/layout/hierarchy4"/>
    <dgm:cxn modelId="{C4EBA362-82E2-4A5C-A118-426F994EE40C}" type="presParOf" srcId="{A21F4FD3-001E-4698-84A4-A3D352F89719}" destId="{81D6D952-32C2-4D0A-AB25-91FB3A211EB4}" srcOrd="0" destOrd="0" presId="urn:microsoft.com/office/officeart/2005/8/layout/hierarchy4"/>
    <dgm:cxn modelId="{B1032505-C22E-41DA-83CC-D25D1199DE55}" type="presParOf" srcId="{A21F4FD3-001E-4698-84A4-A3D352F89719}" destId="{66565E24-8225-4706-86BB-F47B05D5AD07}" srcOrd="1" destOrd="0" presId="urn:microsoft.com/office/officeart/2005/8/layout/hierarchy4"/>
    <dgm:cxn modelId="{7084618A-5621-46CE-B3FE-8E7C2FB72CC1}" type="presParOf" srcId="{E71DF993-8E91-4055-9338-50D361D9D660}" destId="{373F29D8-5CE4-42E7-9ABD-5F5F8E4D2852}" srcOrd="3" destOrd="0" presId="urn:microsoft.com/office/officeart/2005/8/layout/hierarchy4"/>
    <dgm:cxn modelId="{EE9C670E-8591-49D2-8F20-D382BE2F1234}" type="presParOf" srcId="{E71DF993-8E91-4055-9338-50D361D9D660}" destId="{BFA5355C-DC49-46C4-B988-0BE2710FB84D}" srcOrd="4" destOrd="0" presId="urn:microsoft.com/office/officeart/2005/8/layout/hierarchy4"/>
    <dgm:cxn modelId="{A44F8469-963E-4C82-AB79-623BD2AE9C6E}" type="presParOf" srcId="{BFA5355C-DC49-46C4-B988-0BE2710FB84D}" destId="{FA7D331E-E404-4E42-BE62-4AD5D5514095}" srcOrd="0" destOrd="0" presId="urn:microsoft.com/office/officeart/2005/8/layout/hierarchy4"/>
    <dgm:cxn modelId="{DD4AC490-66D6-466B-A66F-1F27A36D61EA}" type="presParOf" srcId="{BFA5355C-DC49-46C4-B988-0BE2710FB84D}" destId="{0FC3497A-8E7C-479D-B849-76FF963C8EA2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4593D5-F633-49CE-B551-5A2261A20B46}" type="doc">
      <dgm:prSet loTypeId="urn:microsoft.com/office/officeart/2005/8/layout/matrix3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B916F6-BE2B-4E60-A16D-E1D4ECC7116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dirty="0" smtClean="0"/>
            <a:t>kukuřice</a:t>
          </a:r>
          <a:endParaRPr lang="cs-CZ" dirty="0"/>
        </a:p>
      </dgm:t>
    </dgm:pt>
    <dgm:pt modelId="{6D2DF3D5-98D2-422C-9AA4-DF203DB0846B}" type="parTrans" cxnId="{474FC31B-082D-4246-B7F9-3E351E20E9CC}">
      <dgm:prSet/>
      <dgm:spPr/>
      <dgm:t>
        <a:bodyPr/>
        <a:lstStyle/>
        <a:p>
          <a:endParaRPr lang="cs-CZ"/>
        </a:p>
      </dgm:t>
    </dgm:pt>
    <dgm:pt modelId="{6BE75E89-E0E1-442A-8D14-D95DDBA3CA04}" type="sibTrans" cxnId="{474FC31B-082D-4246-B7F9-3E351E20E9CC}">
      <dgm:prSet/>
      <dgm:spPr/>
      <dgm:t>
        <a:bodyPr/>
        <a:lstStyle/>
        <a:p>
          <a:endParaRPr lang="cs-CZ"/>
        </a:p>
      </dgm:t>
    </dgm:pt>
    <dgm:pt modelId="{2226CDA7-E0F8-4868-B875-D5360C5D699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dirty="0" smtClean="0"/>
            <a:t>slunečnice</a:t>
          </a:r>
          <a:endParaRPr lang="cs-CZ" dirty="0"/>
        </a:p>
      </dgm:t>
    </dgm:pt>
    <dgm:pt modelId="{5EC8314C-1E9F-4DA2-A2BB-3E8272DA631D}" type="parTrans" cxnId="{913E200B-2C50-4B09-B74F-A807C9D8BCF6}">
      <dgm:prSet/>
      <dgm:spPr/>
      <dgm:t>
        <a:bodyPr/>
        <a:lstStyle/>
        <a:p>
          <a:endParaRPr lang="cs-CZ"/>
        </a:p>
      </dgm:t>
    </dgm:pt>
    <dgm:pt modelId="{42C2F3A4-F35E-47CD-AF48-D8E36FC0B86F}" type="sibTrans" cxnId="{913E200B-2C50-4B09-B74F-A807C9D8BCF6}">
      <dgm:prSet/>
      <dgm:spPr/>
      <dgm:t>
        <a:bodyPr/>
        <a:lstStyle/>
        <a:p>
          <a:endParaRPr lang="cs-CZ"/>
        </a:p>
      </dgm:t>
    </dgm:pt>
    <dgm:pt modelId="{B78C956D-0B6C-4FB1-B018-38564A0BBD4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dirty="0" smtClean="0"/>
            <a:t>řepa</a:t>
          </a:r>
          <a:endParaRPr lang="cs-CZ" dirty="0"/>
        </a:p>
      </dgm:t>
    </dgm:pt>
    <dgm:pt modelId="{D5E042BF-D450-4E49-81F8-D449E7930681}" type="parTrans" cxnId="{7120E3DE-7032-48DE-A38B-69164AADABC3}">
      <dgm:prSet/>
      <dgm:spPr/>
      <dgm:t>
        <a:bodyPr/>
        <a:lstStyle/>
        <a:p>
          <a:endParaRPr lang="cs-CZ"/>
        </a:p>
      </dgm:t>
    </dgm:pt>
    <dgm:pt modelId="{EC562718-C01B-4F35-B0FC-D2529E23D89B}" type="sibTrans" cxnId="{7120E3DE-7032-48DE-A38B-69164AADABC3}">
      <dgm:prSet/>
      <dgm:spPr/>
      <dgm:t>
        <a:bodyPr/>
        <a:lstStyle/>
        <a:p>
          <a:endParaRPr lang="cs-CZ"/>
        </a:p>
      </dgm:t>
    </dgm:pt>
    <dgm:pt modelId="{476E0483-DB06-4AAD-8D5F-7A42A988E27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cs-CZ" dirty="0" smtClean="0"/>
            <a:t>brambory</a:t>
          </a:r>
          <a:endParaRPr lang="cs-CZ" dirty="0"/>
        </a:p>
      </dgm:t>
    </dgm:pt>
    <dgm:pt modelId="{1A5290B5-F3AF-4A05-9D32-F87AB1FD4628}" type="parTrans" cxnId="{B4E67BBE-115A-49B7-BA27-090E753893C5}">
      <dgm:prSet/>
      <dgm:spPr/>
      <dgm:t>
        <a:bodyPr/>
        <a:lstStyle/>
        <a:p>
          <a:endParaRPr lang="cs-CZ"/>
        </a:p>
      </dgm:t>
    </dgm:pt>
    <dgm:pt modelId="{BBA1B401-505C-4275-8DA0-6E84B0723B17}" type="sibTrans" cxnId="{B4E67BBE-115A-49B7-BA27-090E753893C5}">
      <dgm:prSet/>
      <dgm:spPr/>
      <dgm:t>
        <a:bodyPr/>
        <a:lstStyle/>
        <a:p>
          <a:endParaRPr lang="cs-CZ"/>
        </a:p>
      </dgm:t>
    </dgm:pt>
    <dgm:pt modelId="{BE00316B-E635-4CBE-81B2-070664B6B986}" type="pres">
      <dgm:prSet presAssocID="{004593D5-F633-49CE-B551-5A2261A20B46}" presName="matrix" presStyleCnt="0">
        <dgm:presLayoutVars>
          <dgm:chMax val="1"/>
          <dgm:dir/>
          <dgm:resizeHandles val="exact"/>
        </dgm:presLayoutVars>
      </dgm:prSet>
      <dgm:spPr/>
    </dgm:pt>
    <dgm:pt modelId="{221357BC-553B-4D99-856C-456E74ED5E23}" type="pres">
      <dgm:prSet presAssocID="{004593D5-F633-49CE-B551-5A2261A20B46}" presName="diamond" presStyleLbl="bgShp" presStyleIdx="0" presStyleCnt="1" custLinFactNeighborX="-12727" custLinFactNeighborY="-4545"/>
      <dgm:spPr/>
    </dgm:pt>
    <dgm:pt modelId="{F73FD3F6-F1CF-4613-AC63-F134702D84D7}" type="pres">
      <dgm:prSet presAssocID="{004593D5-F633-49CE-B551-5A2261A20B46}" presName="quad1" presStyleLbl="node1" presStyleIdx="0" presStyleCnt="4" custLinFactNeighborX="-17366" custLinFactNeighborY="-17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5D94C4-008D-4415-B9EC-A471650D5D1E}" type="pres">
      <dgm:prSet presAssocID="{004593D5-F633-49CE-B551-5A2261A20B46}" presName="quad2" presStyleLbl="node1" presStyleIdx="1" presStyleCnt="4" custLinFactNeighborX="816" custLinFactNeighborY="-1049">
        <dgm:presLayoutVars>
          <dgm:chMax val="0"/>
          <dgm:chPref val="0"/>
          <dgm:bulletEnabled val="1"/>
        </dgm:presLayoutVars>
      </dgm:prSet>
      <dgm:spPr/>
    </dgm:pt>
    <dgm:pt modelId="{2044C8EA-8316-4F52-80A7-3F672B8C5163}" type="pres">
      <dgm:prSet presAssocID="{004593D5-F633-49CE-B551-5A2261A20B46}" presName="quad3" presStyleLbl="node1" presStyleIdx="2" presStyleCnt="4" custLinFactNeighborX="-68647" custLinFactNeighborY="-10839">
        <dgm:presLayoutVars>
          <dgm:chMax val="0"/>
          <dgm:chPref val="0"/>
          <dgm:bulletEnabled val="1"/>
        </dgm:presLayoutVars>
      </dgm:prSet>
      <dgm:spPr/>
    </dgm:pt>
    <dgm:pt modelId="{1BC6FA73-192D-44C3-95ED-C83587F7D46C}" type="pres">
      <dgm:prSet presAssocID="{004593D5-F633-49CE-B551-5A2261A20B46}" presName="quad4" presStyleLbl="node1" presStyleIdx="3" presStyleCnt="4" custLinFactNeighborX="-59790" custLinFactNeighborY="-1283">
        <dgm:presLayoutVars>
          <dgm:chMax val="0"/>
          <dgm:chPref val="0"/>
          <dgm:bulletEnabled val="1"/>
        </dgm:presLayoutVars>
      </dgm:prSet>
      <dgm:spPr/>
    </dgm:pt>
  </dgm:ptLst>
  <dgm:cxnLst>
    <dgm:cxn modelId="{913E200B-2C50-4B09-B74F-A807C9D8BCF6}" srcId="{004593D5-F633-49CE-B551-5A2261A20B46}" destId="{2226CDA7-E0F8-4868-B875-D5360C5D6997}" srcOrd="1" destOrd="0" parTransId="{5EC8314C-1E9F-4DA2-A2BB-3E8272DA631D}" sibTransId="{42C2F3A4-F35E-47CD-AF48-D8E36FC0B86F}"/>
    <dgm:cxn modelId="{B6F6E188-41AF-4A8A-B3E6-DC89BF530689}" type="presOf" srcId="{B78C956D-0B6C-4FB1-B018-38564A0BBD4C}" destId="{2044C8EA-8316-4F52-80A7-3F672B8C5163}" srcOrd="0" destOrd="0" presId="urn:microsoft.com/office/officeart/2005/8/layout/matrix3"/>
    <dgm:cxn modelId="{CEF74ABD-6B02-40A3-8CC5-5F5E34AD62C7}" type="presOf" srcId="{36B916F6-BE2B-4E60-A16D-E1D4ECC71164}" destId="{F73FD3F6-F1CF-4613-AC63-F134702D84D7}" srcOrd="0" destOrd="0" presId="urn:microsoft.com/office/officeart/2005/8/layout/matrix3"/>
    <dgm:cxn modelId="{5D6A74AF-D98F-4A6E-BAC6-4457BD203D93}" type="presOf" srcId="{004593D5-F633-49CE-B551-5A2261A20B46}" destId="{BE00316B-E635-4CBE-81B2-070664B6B986}" srcOrd="0" destOrd="0" presId="urn:microsoft.com/office/officeart/2005/8/layout/matrix3"/>
    <dgm:cxn modelId="{7120E3DE-7032-48DE-A38B-69164AADABC3}" srcId="{004593D5-F633-49CE-B551-5A2261A20B46}" destId="{B78C956D-0B6C-4FB1-B018-38564A0BBD4C}" srcOrd="2" destOrd="0" parTransId="{D5E042BF-D450-4E49-81F8-D449E7930681}" sibTransId="{EC562718-C01B-4F35-B0FC-D2529E23D89B}"/>
    <dgm:cxn modelId="{5B766B0D-2C8E-4DCB-A5CE-B07EBB4F5A17}" type="presOf" srcId="{476E0483-DB06-4AAD-8D5F-7A42A988E27F}" destId="{1BC6FA73-192D-44C3-95ED-C83587F7D46C}" srcOrd="0" destOrd="0" presId="urn:microsoft.com/office/officeart/2005/8/layout/matrix3"/>
    <dgm:cxn modelId="{2780BD47-4BEA-4AAE-A43E-768285654256}" type="presOf" srcId="{2226CDA7-E0F8-4868-B875-D5360C5D6997}" destId="{505D94C4-008D-4415-B9EC-A471650D5D1E}" srcOrd="0" destOrd="0" presId="urn:microsoft.com/office/officeart/2005/8/layout/matrix3"/>
    <dgm:cxn modelId="{B4E67BBE-115A-49B7-BA27-090E753893C5}" srcId="{004593D5-F633-49CE-B551-5A2261A20B46}" destId="{476E0483-DB06-4AAD-8D5F-7A42A988E27F}" srcOrd="3" destOrd="0" parTransId="{1A5290B5-F3AF-4A05-9D32-F87AB1FD4628}" sibTransId="{BBA1B401-505C-4275-8DA0-6E84B0723B17}"/>
    <dgm:cxn modelId="{474FC31B-082D-4246-B7F9-3E351E20E9CC}" srcId="{004593D5-F633-49CE-B551-5A2261A20B46}" destId="{36B916F6-BE2B-4E60-A16D-E1D4ECC71164}" srcOrd="0" destOrd="0" parTransId="{6D2DF3D5-98D2-422C-9AA4-DF203DB0846B}" sibTransId="{6BE75E89-E0E1-442A-8D14-D95DDBA3CA04}"/>
    <dgm:cxn modelId="{88868743-9D16-4D97-8EB6-FAD8AD9A7E56}" type="presParOf" srcId="{BE00316B-E635-4CBE-81B2-070664B6B986}" destId="{221357BC-553B-4D99-856C-456E74ED5E23}" srcOrd="0" destOrd="0" presId="urn:microsoft.com/office/officeart/2005/8/layout/matrix3"/>
    <dgm:cxn modelId="{5129A94E-4D89-457D-8A55-0584ADEC5A87}" type="presParOf" srcId="{BE00316B-E635-4CBE-81B2-070664B6B986}" destId="{F73FD3F6-F1CF-4613-AC63-F134702D84D7}" srcOrd="1" destOrd="0" presId="urn:microsoft.com/office/officeart/2005/8/layout/matrix3"/>
    <dgm:cxn modelId="{793CE032-CF16-4EB2-BCE1-2C66BC68A15D}" type="presParOf" srcId="{BE00316B-E635-4CBE-81B2-070664B6B986}" destId="{505D94C4-008D-4415-B9EC-A471650D5D1E}" srcOrd="2" destOrd="0" presId="urn:microsoft.com/office/officeart/2005/8/layout/matrix3"/>
    <dgm:cxn modelId="{8B4B19E5-072C-480C-9B03-C58E8B345DA5}" type="presParOf" srcId="{BE00316B-E635-4CBE-81B2-070664B6B986}" destId="{2044C8EA-8316-4F52-80A7-3F672B8C5163}" srcOrd="3" destOrd="0" presId="urn:microsoft.com/office/officeart/2005/8/layout/matrix3"/>
    <dgm:cxn modelId="{0FD0F018-439C-4A69-881C-D561B3B0D810}" type="presParOf" srcId="{BE00316B-E635-4CBE-81B2-070664B6B986}" destId="{1BC6FA73-192D-44C3-95ED-C83587F7D46C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705F22-EAB5-44E8-A6C9-9465606DA4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FFD084-C016-41FB-9402-2933DD81FB5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B28CCD9-75CB-4903-8FF5-8A56F0DE047E}" type="parTrans" cxnId="{66177697-F5A7-4DCB-B66A-9775E1CD7217}">
      <dgm:prSet/>
      <dgm:spPr/>
      <dgm:t>
        <a:bodyPr/>
        <a:lstStyle/>
        <a:p>
          <a:endParaRPr lang="cs-CZ"/>
        </a:p>
      </dgm:t>
    </dgm:pt>
    <dgm:pt modelId="{55AD4FAD-BAB4-42FD-A82F-1D94588F6142}" type="sibTrans" cxnId="{66177697-F5A7-4DCB-B66A-9775E1CD7217}">
      <dgm:prSet/>
      <dgm:spPr/>
      <dgm:t>
        <a:bodyPr/>
        <a:lstStyle/>
        <a:p>
          <a:endParaRPr lang="cs-CZ"/>
        </a:p>
      </dgm:t>
    </dgm:pt>
    <dgm:pt modelId="{BA8B4DAF-2913-4933-A419-CBA478C15CD7}">
      <dgm:prSet phldrT="[Text]"/>
      <dgm:spPr/>
      <dgm:t>
        <a:bodyPr/>
        <a:lstStyle/>
        <a:p>
          <a:r>
            <a:rPr lang="cs-CZ" dirty="0" smtClean="0"/>
            <a:t>Orba</a:t>
          </a:r>
          <a:endParaRPr lang="cs-CZ" dirty="0"/>
        </a:p>
      </dgm:t>
    </dgm:pt>
    <dgm:pt modelId="{EA63A70B-6167-4CE1-A248-1171A453BD79}" type="parTrans" cxnId="{BFB41779-96CD-4962-B321-4C167CF1506D}">
      <dgm:prSet/>
      <dgm:spPr/>
      <dgm:t>
        <a:bodyPr/>
        <a:lstStyle/>
        <a:p>
          <a:endParaRPr lang="cs-CZ"/>
        </a:p>
      </dgm:t>
    </dgm:pt>
    <dgm:pt modelId="{C88A50EA-849E-47EC-8C43-8258BCC71B3C}" type="sibTrans" cxnId="{BFB41779-96CD-4962-B321-4C167CF1506D}">
      <dgm:prSet/>
      <dgm:spPr/>
      <dgm:t>
        <a:bodyPr/>
        <a:lstStyle/>
        <a:p>
          <a:endParaRPr lang="cs-CZ"/>
        </a:p>
      </dgm:t>
    </dgm:pt>
    <dgm:pt modelId="{C20624B9-79B3-4009-B4EF-B3785EF4AC1C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/>
            </a:rPr>
            <a:t>http://www.youtube.com/watch?v=bMCZHO4Hp6U</a:t>
          </a:r>
          <a:endParaRPr lang="cs-CZ" dirty="0"/>
        </a:p>
      </dgm:t>
    </dgm:pt>
    <dgm:pt modelId="{5C29FDC7-AB7A-4C7A-98C1-B38CB575D278}" type="parTrans" cxnId="{B752D60F-098A-423C-BF52-284C842EB1D2}">
      <dgm:prSet/>
      <dgm:spPr/>
      <dgm:t>
        <a:bodyPr/>
        <a:lstStyle/>
        <a:p>
          <a:endParaRPr lang="cs-CZ"/>
        </a:p>
      </dgm:t>
    </dgm:pt>
    <dgm:pt modelId="{D8623A80-6464-4C8C-BF24-A6B838EF4F7A}" type="sibTrans" cxnId="{B752D60F-098A-423C-BF52-284C842EB1D2}">
      <dgm:prSet/>
      <dgm:spPr/>
      <dgm:t>
        <a:bodyPr/>
        <a:lstStyle/>
        <a:p>
          <a:endParaRPr lang="cs-CZ"/>
        </a:p>
      </dgm:t>
    </dgm:pt>
    <dgm:pt modelId="{E950C8B2-44D8-4AF7-8FBF-2A45756F2A4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534206B-37A4-4CAB-9C73-B49CF4B29028}" type="parTrans" cxnId="{DFC77B62-6DDE-4808-A0CD-F30EBAF519BE}">
      <dgm:prSet/>
      <dgm:spPr/>
      <dgm:t>
        <a:bodyPr/>
        <a:lstStyle/>
        <a:p>
          <a:endParaRPr lang="cs-CZ"/>
        </a:p>
      </dgm:t>
    </dgm:pt>
    <dgm:pt modelId="{B145CD68-F9D2-4944-BEBE-65557F02AE36}" type="sibTrans" cxnId="{DFC77B62-6DDE-4808-A0CD-F30EBAF519BE}">
      <dgm:prSet/>
      <dgm:spPr/>
      <dgm:t>
        <a:bodyPr/>
        <a:lstStyle/>
        <a:p>
          <a:endParaRPr lang="cs-CZ"/>
        </a:p>
      </dgm:t>
    </dgm:pt>
    <dgm:pt modelId="{1E875DF4-84E9-482E-91DC-1004C7BA6213}">
      <dgm:prSet phldrT="[Text]"/>
      <dgm:spPr/>
      <dgm:t>
        <a:bodyPr/>
        <a:lstStyle/>
        <a:p>
          <a:r>
            <a:rPr lang="cs-CZ" dirty="0" smtClean="0"/>
            <a:t>Setí</a:t>
          </a:r>
          <a:endParaRPr lang="cs-CZ" dirty="0"/>
        </a:p>
      </dgm:t>
    </dgm:pt>
    <dgm:pt modelId="{04CF44F2-7B76-490F-96AE-83490CE62310}" type="parTrans" cxnId="{9E7EE8D4-76A6-43A7-98EC-B52184D1456C}">
      <dgm:prSet/>
      <dgm:spPr/>
      <dgm:t>
        <a:bodyPr/>
        <a:lstStyle/>
        <a:p>
          <a:endParaRPr lang="cs-CZ"/>
        </a:p>
      </dgm:t>
    </dgm:pt>
    <dgm:pt modelId="{DA45C653-6BB0-406D-8899-53530C0CE9FA}" type="sibTrans" cxnId="{9E7EE8D4-76A6-43A7-98EC-B52184D1456C}">
      <dgm:prSet/>
      <dgm:spPr/>
      <dgm:t>
        <a:bodyPr/>
        <a:lstStyle/>
        <a:p>
          <a:endParaRPr lang="cs-CZ"/>
        </a:p>
      </dgm:t>
    </dgm:pt>
    <dgm:pt modelId="{4223CD5E-44D1-4B8B-9040-430162A7F98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4"/>
            </a:rPr>
            <a:t>http://www.youtube.com/watch?v=OA9TXxMV_p8</a:t>
          </a:r>
          <a:endParaRPr lang="cs-CZ" dirty="0"/>
        </a:p>
      </dgm:t>
    </dgm:pt>
    <dgm:pt modelId="{3B093D5B-F66D-4D91-B7A7-A05A203E0ED2}" type="parTrans" cxnId="{3C909F71-555F-4186-ACE0-9DDE810D8C9D}">
      <dgm:prSet/>
      <dgm:spPr/>
      <dgm:t>
        <a:bodyPr/>
        <a:lstStyle/>
        <a:p>
          <a:endParaRPr lang="cs-CZ"/>
        </a:p>
      </dgm:t>
    </dgm:pt>
    <dgm:pt modelId="{B13C0638-1D98-4145-AD7C-62B67F86C3CE}" type="sibTrans" cxnId="{3C909F71-555F-4186-ACE0-9DDE810D8C9D}">
      <dgm:prSet/>
      <dgm:spPr/>
      <dgm:t>
        <a:bodyPr/>
        <a:lstStyle/>
        <a:p>
          <a:endParaRPr lang="cs-CZ"/>
        </a:p>
      </dgm:t>
    </dgm:pt>
    <dgm:pt modelId="{A4AF919A-A326-4F12-B705-BCE3A3B0817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C78962A-F36A-45BA-BD7A-080A9B22CBE6}" type="parTrans" cxnId="{D3DC38B2-7507-4E78-BCB0-F99C5530BC01}">
      <dgm:prSet/>
      <dgm:spPr/>
      <dgm:t>
        <a:bodyPr/>
        <a:lstStyle/>
        <a:p>
          <a:endParaRPr lang="cs-CZ"/>
        </a:p>
      </dgm:t>
    </dgm:pt>
    <dgm:pt modelId="{23982E5E-D3A6-4B67-9A30-2C760317844B}" type="sibTrans" cxnId="{D3DC38B2-7507-4E78-BCB0-F99C5530BC01}">
      <dgm:prSet/>
      <dgm:spPr/>
      <dgm:t>
        <a:bodyPr/>
        <a:lstStyle/>
        <a:p>
          <a:endParaRPr lang="cs-CZ"/>
        </a:p>
      </dgm:t>
    </dgm:pt>
    <dgm:pt modelId="{89DBA8AB-BB2D-4EA8-B614-C4A5A4FD939A}">
      <dgm:prSet phldrT="[Text]"/>
      <dgm:spPr/>
      <dgm:t>
        <a:bodyPr/>
        <a:lstStyle/>
        <a:p>
          <a:r>
            <a:rPr lang="cs-CZ" dirty="0" smtClean="0"/>
            <a:t>Válcování zasetého pole</a:t>
          </a:r>
          <a:endParaRPr lang="cs-CZ" dirty="0"/>
        </a:p>
      </dgm:t>
    </dgm:pt>
    <dgm:pt modelId="{9B3AE6BE-440D-4B42-B0EA-474C203D29B9}" type="parTrans" cxnId="{FA751674-668B-4479-9768-A45C8EC70AC0}">
      <dgm:prSet/>
      <dgm:spPr/>
      <dgm:t>
        <a:bodyPr/>
        <a:lstStyle/>
        <a:p>
          <a:endParaRPr lang="cs-CZ"/>
        </a:p>
      </dgm:t>
    </dgm:pt>
    <dgm:pt modelId="{4C187B66-0B5C-4F3F-A248-FE50B6AB6968}" type="sibTrans" cxnId="{FA751674-668B-4479-9768-A45C8EC70AC0}">
      <dgm:prSet/>
      <dgm:spPr/>
      <dgm:t>
        <a:bodyPr/>
        <a:lstStyle/>
        <a:p>
          <a:endParaRPr lang="cs-CZ"/>
        </a:p>
      </dgm:t>
    </dgm:pt>
    <dgm:pt modelId="{D6DC3BD1-E39E-4CBC-A832-2316D99DFB3A}">
      <dgm:prSet phldrT="[Text]"/>
      <dgm:spPr/>
      <dgm:t>
        <a:bodyPr/>
        <a:lstStyle/>
        <a:p>
          <a:r>
            <a:rPr lang="cs-CZ" dirty="0" smtClean="0"/>
            <a:t>Sklizeň </a:t>
          </a:r>
          <a:endParaRPr lang="cs-CZ" dirty="0"/>
        </a:p>
      </dgm:t>
    </dgm:pt>
    <dgm:pt modelId="{92839C5A-8B56-46D8-A446-79364693E323}" type="parTrans" cxnId="{F313D6D2-3B15-42E2-A1CD-777859E4B1D4}">
      <dgm:prSet/>
      <dgm:spPr/>
      <dgm:t>
        <a:bodyPr/>
        <a:lstStyle/>
        <a:p>
          <a:endParaRPr lang="cs-CZ"/>
        </a:p>
      </dgm:t>
    </dgm:pt>
    <dgm:pt modelId="{8ABEC3A5-FEC7-4286-971B-BF7755C3D579}" type="sibTrans" cxnId="{F313D6D2-3B15-42E2-A1CD-777859E4B1D4}">
      <dgm:prSet/>
      <dgm:spPr/>
      <dgm:t>
        <a:bodyPr/>
        <a:lstStyle/>
        <a:p>
          <a:endParaRPr lang="cs-CZ"/>
        </a:p>
      </dgm:t>
    </dgm:pt>
    <dgm:pt modelId="{B0E0C3B2-66A6-4E22-AB17-530CF4BE3ECB}">
      <dgm:prSet phldrT="[Text]"/>
      <dgm:spPr/>
      <dgm:t>
        <a:bodyPr/>
        <a:lstStyle/>
        <a:p>
          <a:endParaRPr lang="cs-CZ" dirty="0"/>
        </a:p>
      </dgm:t>
    </dgm:pt>
    <dgm:pt modelId="{BE9AB625-0B5E-49D6-80BF-EBCACD2A1046}" type="parTrans" cxnId="{83495EAB-AC90-480B-8576-AF2B27D88E0B}">
      <dgm:prSet/>
      <dgm:spPr/>
      <dgm:t>
        <a:bodyPr/>
        <a:lstStyle/>
        <a:p>
          <a:endParaRPr lang="cs-CZ"/>
        </a:p>
      </dgm:t>
    </dgm:pt>
    <dgm:pt modelId="{7F1EA56C-3D88-4D54-8D81-E6BC78422814}" type="sibTrans" cxnId="{83495EAB-AC90-480B-8576-AF2B27D88E0B}">
      <dgm:prSet/>
      <dgm:spPr/>
      <dgm:t>
        <a:bodyPr/>
        <a:lstStyle/>
        <a:p>
          <a:endParaRPr lang="cs-CZ"/>
        </a:p>
      </dgm:t>
    </dgm:pt>
    <dgm:pt modelId="{A6FF1F92-BCD4-4DE9-A143-772E9BDACC9D}">
      <dgm:prSet phldrT="[Text]"/>
      <dgm:spPr/>
      <dgm:t>
        <a:bodyPr/>
        <a:lstStyle/>
        <a:p>
          <a:endParaRPr lang="cs-CZ" dirty="0"/>
        </a:p>
      </dgm:t>
    </dgm:pt>
    <dgm:pt modelId="{4DFBFF9F-4ECB-43A8-A0B5-2D1F5EE70910}" type="parTrans" cxnId="{9C319FA7-5AE1-4061-96AD-68C1C1F41FBC}">
      <dgm:prSet/>
      <dgm:spPr/>
      <dgm:t>
        <a:bodyPr/>
        <a:lstStyle/>
        <a:p>
          <a:endParaRPr lang="cs-CZ"/>
        </a:p>
      </dgm:t>
    </dgm:pt>
    <dgm:pt modelId="{D746B0F4-8D21-4492-B3C8-BA007580C829}" type="sibTrans" cxnId="{9C319FA7-5AE1-4061-96AD-68C1C1F41FBC}">
      <dgm:prSet/>
      <dgm:spPr/>
      <dgm:t>
        <a:bodyPr/>
        <a:lstStyle/>
        <a:p>
          <a:endParaRPr lang="cs-CZ"/>
        </a:p>
      </dgm:t>
    </dgm:pt>
    <dgm:pt modelId="{DA078DC0-51FB-4FE7-BA94-1BA55BFF3089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C71ABD0-F33D-4926-A233-287CB741701B}" type="parTrans" cxnId="{E8036605-E8B8-4A96-8EC2-693D7EF730DE}">
      <dgm:prSet/>
      <dgm:spPr/>
      <dgm:t>
        <a:bodyPr/>
        <a:lstStyle/>
        <a:p>
          <a:endParaRPr lang="cs-CZ"/>
        </a:p>
      </dgm:t>
    </dgm:pt>
    <dgm:pt modelId="{E9662CCB-46EA-4389-9D39-5536E75D9961}" type="sibTrans" cxnId="{E8036605-E8B8-4A96-8EC2-693D7EF730DE}">
      <dgm:prSet/>
      <dgm:spPr/>
      <dgm:t>
        <a:bodyPr/>
        <a:lstStyle/>
        <a:p>
          <a:endParaRPr lang="cs-CZ"/>
        </a:p>
      </dgm:t>
    </dgm:pt>
    <dgm:pt modelId="{A1CC1EAF-6B97-4B14-B183-444C62E6C035}">
      <dgm:prSet phldrT="[Text]"/>
      <dgm:spPr/>
      <dgm:t>
        <a:bodyPr/>
        <a:lstStyle/>
        <a:p>
          <a:endParaRPr lang="cs-CZ" dirty="0"/>
        </a:p>
      </dgm:t>
    </dgm:pt>
    <dgm:pt modelId="{F8A3EA96-E875-4E54-9482-38CA36066F79}" type="parTrans" cxnId="{FA4EDB95-ED4C-4D88-8695-E7193EF0DC81}">
      <dgm:prSet/>
      <dgm:spPr/>
      <dgm:t>
        <a:bodyPr/>
        <a:lstStyle/>
        <a:p>
          <a:endParaRPr lang="cs-CZ"/>
        </a:p>
      </dgm:t>
    </dgm:pt>
    <dgm:pt modelId="{9267C603-9E23-4ADF-8C1F-8D0299EFFAA1}" type="sibTrans" cxnId="{FA4EDB95-ED4C-4D88-8695-E7193EF0DC81}">
      <dgm:prSet/>
      <dgm:spPr/>
      <dgm:t>
        <a:bodyPr/>
        <a:lstStyle/>
        <a:p>
          <a:endParaRPr lang="cs-CZ"/>
        </a:p>
      </dgm:t>
    </dgm:pt>
    <dgm:pt modelId="{112E6E53-AF4B-48C7-873A-7F2512A9FA75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7"/>
            </a:rPr>
            <a:t>http://www.youtube.com/watch?v=3HyjZpC9vsc</a:t>
          </a:r>
          <a:endParaRPr lang="cs-CZ" dirty="0"/>
        </a:p>
      </dgm:t>
    </dgm:pt>
    <dgm:pt modelId="{CE3DE6E1-86F7-41B2-972A-B47543255399}" type="parTrans" cxnId="{416C6940-D913-45D8-845B-4337D527B70C}">
      <dgm:prSet/>
      <dgm:spPr/>
      <dgm:t>
        <a:bodyPr/>
        <a:lstStyle/>
        <a:p>
          <a:endParaRPr lang="cs-CZ"/>
        </a:p>
      </dgm:t>
    </dgm:pt>
    <dgm:pt modelId="{76C5469E-0F6F-4A25-AAC8-A0A1BD1770F4}" type="sibTrans" cxnId="{416C6940-D913-45D8-845B-4337D527B70C}">
      <dgm:prSet/>
      <dgm:spPr/>
      <dgm:t>
        <a:bodyPr/>
        <a:lstStyle/>
        <a:p>
          <a:endParaRPr lang="cs-CZ"/>
        </a:p>
      </dgm:t>
    </dgm:pt>
    <dgm:pt modelId="{0B17ED16-4440-47DF-BB57-C572D6A46569}">
      <dgm:prSet phldrT="[Text]"/>
      <dgm:spPr/>
      <dgm:t>
        <a:bodyPr/>
        <a:lstStyle/>
        <a:p>
          <a:endParaRPr lang="cs-CZ" dirty="0"/>
        </a:p>
      </dgm:t>
    </dgm:pt>
    <dgm:pt modelId="{C31974A3-877C-4694-8E46-D8660F34A90A}" type="parTrans" cxnId="{D638B10C-92A5-4215-8D8F-32D03C118DD9}">
      <dgm:prSet/>
      <dgm:spPr/>
      <dgm:t>
        <a:bodyPr/>
        <a:lstStyle/>
        <a:p>
          <a:endParaRPr lang="cs-CZ"/>
        </a:p>
      </dgm:t>
    </dgm:pt>
    <dgm:pt modelId="{B70799A4-B4EA-4A10-B3C5-4A8868B1458A}" type="sibTrans" cxnId="{D638B10C-92A5-4215-8D8F-32D03C118DD9}">
      <dgm:prSet/>
      <dgm:spPr/>
      <dgm:t>
        <a:bodyPr/>
        <a:lstStyle/>
        <a:p>
          <a:endParaRPr lang="cs-CZ"/>
        </a:p>
      </dgm:t>
    </dgm:pt>
    <dgm:pt modelId="{223CC08B-1917-442A-8D7F-5587C57352BC}" type="pres">
      <dgm:prSet presAssocID="{E1705F22-EAB5-44E8-A6C9-9465606DA4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FFFBA1-2BAF-4F20-98A3-5E80B028E8CE}" type="pres">
      <dgm:prSet presAssocID="{DBFFD084-C016-41FB-9402-2933DD81FB50}" presName="linNode" presStyleCnt="0"/>
      <dgm:spPr/>
    </dgm:pt>
    <dgm:pt modelId="{5F916ECF-BAC9-45F1-8EEE-16704B51B389}" type="pres">
      <dgm:prSet presAssocID="{DBFFD084-C016-41FB-9402-2933DD81FB5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DDD8A1-0EAF-4484-8E40-A010B949ECFB}" type="pres">
      <dgm:prSet presAssocID="{DBFFD084-C016-41FB-9402-2933DD81FB5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40CF62-B680-4796-AC16-B2AFD9732E1D}" type="pres">
      <dgm:prSet presAssocID="{55AD4FAD-BAB4-42FD-A82F-1D94588F6142}" presName="sp" presStyleCnt="0"/>
      <dgm:spPr/>
    </dgm:pt>
    <dgm:pt modelId="{5691E2A3-817B-42F2-A33D-419911062AF4}" type="pres">
      <dgm:prSet presAssocID="{E950C8B2-44D8-4AF7-8FBF-2A45756F2A4F}" presName="linNode" presStyleCnt="0"/>
      <dgm:spPr/>
    </dgm:pt>
    <dgm:pt modelId="{8E6DC8C0-BFFB-4554-9A6C-BB1E3A093F54}" type="pres">
      <dgm:prSet presAssocID="{E950C8B2-44D8-4AF7-8FBF-2A45756F2A4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A2A807-D309-4AA5-A726-7A6F40B1924B}" type="pres">
      <dgm:prSet presAssocID="{E950C8B2-44D8-4AF7-8FBF-2A45756F2A4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6176EF-A0C7-4904-9D98-A7F0B71B69CA}" type="pres">
      <dgm:prSet presAssocID="{B145CD68-F9D2-4944-BEBE-65557F02AE36}" presName="sp" presStyleCnt="0"/>
      <dgm:spPr/>
    </dgm:pt>
    <dgm:pt modelId="{5C0BCF0D-BBD4-45C5-BF8E-EC44423AC1DF}" type="pres">
      <dgm:prSet presAssocID="{A4AF919A-A326-4F12-B705-BCE3A3B0817B}" presName="linNode" presStyleCnt="0"/>
      <dgm:spPr/>
    </dgm:pt>
    <dgm:pt modelId="{6D12487B-B715-4B45-A760-5309D1ECEBBE}" type="pres">
      <dgm:prSet presAssocID="{A4AF919A-A326-4F12-B705-BCE3A3B0817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8082FE-F70D-4178-948F-06CFFC62A6E6}" type="pres">
      <dgm:prSet presAssocID="{A4AF919A-A326-4F12-B705-BCE3A3B0817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545F36-76A7-4CA2-ADBE-917922A7974F}" type="pres">
      <dgm:prSet presAssocID="{23982E5E-D3A6-4B67-9A30-2C760317844B}" presName="sp" presStyleCnt="0"/>
      <dgm:spPr/>
    </dgm:pt>
    <dgm:pt modelId="{6CD80D8A-582F-4BC6-9564-5E42C858E2EE}" type="pres">
      <dgm:prSet presAssocID="{DA078DC0-51FB-4FE7-BA94-1BA55BFF3089}" presName="linNode" presStyleCnt="0"/>
      <dgm:spPr/>
    </dgm:pt>
    <dgm:pt modelId="{CD07881F-D56C-458F-8E29-846E74611669}" type="pres">
      <dgm:prSet presAssocID="{DA078DC0-51FB-4FE7-BA94-1BA55BFF3089}" presName="parentText" presStyleLbl="node1" presStyleIdx="3" presStyleCnt="4" custLinFactNeighborX="942" custLinFactNeighborY="112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79A86-35DB-45A3-895C-EE854FF13518}" type="pres">
      <dgm:prSet presAssocID="{DA078DC0-51FB-4FE7-BA94-1BA55BFF308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ABBD12-1E7A-4539-AD13-152069C27556}" type="presOf" srcId="{A6FF1F92-BCD4-4DE9-A143-772E9BDACC9D}" destId="{96A2A807-D309-4AA5-A726-7A6F40B1924B}" srcOrd="0" destOrd="2" presId="urn:microsoft.com/office/officeart/2005/8/layout/vList5"/>
    <dgm:cxn modelId="{17A9662B-9C60-4FB1-80DC-F575D0E9681B}" type="presOf" srcId="{0B17ED16-4440-47DF-BB57-C572D6A46569}" destId="{39E79A86-35DB-45A3-895C-EE854FF13518}" srcOrd="0" destOrd="2" presId="urn:microsoft.com/office/officeart/2005/8/layout/vList5"/>
    <dgm:cxn modelId="{DCF0B027-66F9-4FB6-A598-57DDD91CBCEC}" type="presOf" srcId="{C20624B9-79B3-4009-B4EF-B3785EF4AC1C}" destId="{56DDD8A1-0EAF-4484-8E40-A010B949ECFB}" srcOrd="0" destOrd="1" presId="urn:microsoft.com/office/officeart/2005/8/layout/vList5"/>
    <dgm:cxn modelId="{92C857D2-40D2-4693-AC2A-673A870F97A2}" type="presOf" srcId="{A4AF919A-A326-4F12-B705-BCE3A3B0817B}" destId="{6D12487B-B715-4B45-A760-5309D1ECEBBE}" srcOrd="0" destOrd="0" presId="urn:microsoft.com/office/officeart/2005/8/layout/vList5"/>
    <dgm:cxn modelId="{FA751674-668B-4479-9768-A45C8EC70AC0}" srcId="{A4AF919A-A326-4F12-B705-BCE3A3B0817B}" destId="{89DBA8AB-BB2D-4EA8-B614-C4A5A4FD939A}" srcOrd="0" destOrd="0" parTransId="{9B3AE6BE-440D-4B42-B0EA-474C203D29B9}" sibTransId="{4C187B66-0B5C-4F3F-A248-FE50B6AB6968}"/>
    <dgm:cxn modelId="{BFB41779-96CD-4962-B321-4C167CF1506D}" srcId="{DBFFD084-C016-41FB-9402-2933DD81FB50}" destId="{BA8B4DAF-2913-4933-A419-CBA478C15CD7}" srcOrd="0" destOrd="0" parTransId="{EA63A70B-6167-4CE1-A248-1171A453BD79}" sibTransId="{C88A50EA-849E-47EC-8C43-8258BCC71B3C}"/>
    <dgm:cxn modelId="{DE7884BE-0CA1-48B4-BFB3-2BC401DDB061}" type="presOf" srcId="{1E875DF4-84E9-482E-91DC-1004C7BA6213}" destId="{96A2A807-D309-4AA5-A726-7A6F40B1924B}" srcOrd="0" destOrd="0" presId="urn:microsoft.com/office/officeart/2005/8/layout/vList5"/>
    <dgm:cxn modelId="{9936B5E6-5025-4386-94C4-F3A5F292165C}" type="presOf" srcId="{BA8B4DAF-2913-4933-A419-CBA478C15CD7}" destId="{56DDD8A1-0EAF-4484-8E40-A010B949ECFB}" srcOrd="0" destOrd="0" presId="urn:microsoft.com/office/officeart/2005/8/layout/vList5"/>
    <dgm:cxn modelId="{3C909F71-555F-4186-ACE0-9DDE810D8C9D}" srcId="{E950C8B2-44D8-4AF7-8FBF-2A45756F2A4F}" destId="{4223CD5E-44D1-4B8B-9040-430162A7F98D}" srcOrd="1" destOrd="0" parTransId="{3B093D5B-F66D-4D91-B7A7-A05A203E0ED2}" sibTransId="{B13C0638-1D98-4145-AD7C-62B67F86C3CE}"/>
    <dgm:cxn modelId="{7A7FC75F-839D-4821-8154-6293CD947CA2}" type="presOf" srcId="{E1705F22-EAB5-44E8-A6C9-9465606DA496}" destId="{223CC08B-1917-442A-8D7F-5587C57352BC}" srcOrd="0" destOrd="0" presId="urn:microsoft.com/office/officeart/2005/8/layout/vList5"/>
    <dgm:cxn modelId="{9C319FA7-5AE1-4061-96AD-68C1C1F41FBC}" srcId="{E950C8B2-44D8-4AF7-8FBF-2A45756F2A4F}" destId="{A6FF1F92-BCD4-4DE9-A143-772E9BDACC9D}" srcOrd="2" destOrd="0" parTransId="{4DFBFF9F-4ECB-43A8-A0B5-2D1F5EE70910}" sibTransId="{D746B0F4-8D21-4492-B3C8-BA007580C829}"/>
    <dgm:cxn modelId="{83495EAB-AC90-480B-8576-AF2B27D88E0B}" srcId="{DBFFD084-C016-41FB-9402-2933DD81FB50}" destId="{B0E0C3B2-66A6-4E22-AB17-530CF4BE3ECB}" srcOrd="2" destOrd="0" parTransId="{BE9AB625-0B5E-49D6-80BF-EBCACD2A1046}" sibTransId="{7F1EA56C-3D88-4D54-8D81-E6BC78422814}"/>
    <dgm:cxn modelId="{7BF5C3FC-B622-442E-A774-8B815E1F1F7A}" type="presOf" srcId="{DA078DC0-51FB-4FE7-BA94-1BA55BFF3089}" destId="{CD07881F-D56C-458F-8E29-846E74611669}" srcOrd="0" destOrd="0" presId="urn:microsoft.com/office/officeart/2005/8/layout/vList5"/>
    <dgm:cxn modelId="{75984DFC-F869-46AA-B9A7-0ED311EF0C78}" type="presOf" srcId="{DBFFD084-C016-41FB-9402-2933DD81FB50}" destId="{5F916ECF-BAC9-45F1-8EEE-16704B51B389}" srcOrd="0" destOrd="0" presId="urn:microsoft.com/office/officeart/2005/8/layout/vList5"/>
    <dgm:cxn modelId="{8D4A111B-C6AA-46B2-8156-601FCB875456}" type="presOf" srcId="{A1CC1EAF-6B97-4B14-B183-444C62E6C035}" destId="{C78082FE-F70D-4178-948F-06CFFC62A6E6}" srcOrd="0" destOrd="1" presId="urn:microsoft.com/office/officeart/2005/8/layout/vList5"/>
    <dgm:cxn modelId="{66177697-F5A7-4DCB-B66A-9775E1CD7217}" srcId="{E1705F22-EAB5-44E8-A6C9-9465606DA496}" destId="{DBFFD084-C016-41FB-9402-2933DD81FB50}" srcOrd="0" destOrd="0" parTransId="{2B28CCD9-75CB-4903-8FF5-8A56F0DE047E}" sibTransId="{55AD4FAD-BAB4-42FD-A82F-1D94588F6142}"/>
    <dgm:cxn modelId="{F313D6D2-3B15-42E2-A1CD-777859E4B1D4}" srcId="{DA078DC0-51FB-4FE7-BA94-1BA55BFF3089}" destId="{D6DC3BD1-E39E-4CBC-A832-2316D99DFB3A}" srcOrd="0" destOrd="0" parTransId="{92839C5A-8B56-46D8-A446-79364693E323}" sibTransId="{8ABEC3A5-FEC7-4286-971B-BF7755C3D579}"/>
    <dgm:cxn modelId="{480BC3A5-B3D5-4264-A26F-10FF0650E946}" type="presOf" srcId="{D6DC3BD1-E39E-4CBC-A832-2316D99DFB3A}" destId="{39E79A86-35DB-45A3-895C-EE854FF13518}" srcOrd="0" destOrd="0" presId="urn:microsoft.com/office/officeart/2005/8/layout/vList5"/>
    <dgm:cxn modelId="{C6F4534E-0F7A-4A8B-B650-9904C5C86E5A}" type="presOf" srcId="{4223CD5E-44D1-4B8B-9040-430162A7F98D}" destId="{96A2A807-D309-4AA5-A726-7A6F40B1924B}" srcOrd="0" destOrd="1" presId="urn:microsoft.com/office/officeart/2005/8/layout/vList5"/>
    <dgm:cxn modelId="{D638B10C-92A5-4215-8D8F-32D03C118DD9}" srcId="{DA078DC0-51FB-4FE7-BA94-1BA55BFF3089}" destId="{0B17ED16-4440-47DF-BB57-C572D6A46569}" srcOrd="2" destOrd="0" parTransId="{C31974A3-877C-4694-8E46-D8660F34A90A}" sibTransId="{B70799A4-B4EA-4A10-B3C5-4A8868B1458A}"/>
    <dgm:cxn modelId="{152C522E-95C0-4602-A77F-11F90F0D0AB1}" type="presOf" srcId="{112E6E53-AF4B-48C7-873A-7F2512A9FA75}" destId="{39E79A86-35DB-45A3-895C-EE854FF13518}" srcOrd="0" destOrd="1" presId="urn:microsoft.com/office/officeart/2005/8/layout/vList5"/>
    <dgm:cxn modelId="{5CB16BA3-7C19-47A8-A93D-E986A1FFBE43}" type="presOf" srcId="{89DBA8AB-BB2D-4EA8-B614-C4A5A4FD939A}" destId="{C78082FE-F70D-4178-948F-06CFFC62A6E6}" srcOrd="0" destOrd="0" presId="urn:microsoft.com/office/officeart/2005/8/layout/vList5"/>
    <dgm:cxn modelId="{9E7EE8D4-76A6-43A7-98EC-B52184D1456C}" srcId="{E950C8B2-44D8-4AF7-8FBF-2A45756F2A4F}" destId="{1E875DF4-84E9-482E-91DC-1004C7BA6213}" srcOrd="0" destOrd="0" parTransId="{04CF44F2-7B76-490F-96AE-83490CE62310}" sibTransId="{DA45C653-6BB0-406D-8899-53530C0CE9FA}"/>
    <dgm:cxn modelId="{DFC77B62-6DDE-4808-A0CD-F30EBAF519BE}" srcId="{E1705F22-EAB5-44E8-A6C9-9465606DA496}" destId="{E950C8B2-44D8-4AF7-8FBF-2A45756F2A4F}" srcOrd="1" destOrd="0" parTransId="{1534206B-37A4-4CAB-9C73-B49CF4B29028}" sibTransId="{B145CD68-F9D2-4944-BEBE-65557F02AE36}"/>
    <dgm:cxn modelId="{9A154B84-A6C3-44BA-8067-05E64D1BA8B8}" type="presOf" srcId="{B0E0C3B2-66A6-4E22-AB17-530CF4BE3ECB}" destId="{56DDD8A1-0EAF-4484-8E40-A010B949ECFB}" srcOrd="0" destOrd="2" presId="urn:microsoft.com/office/officeart/2005/8/layout/vList5"/>
    <dgm:cxn modelId="{E8036605-E8B8-4A96-8EC2-693D7EF730DE}" srcId="{E1705F22-EAB5-44E8-A6C9-9465606DA496}" destId="{DA078DC0-51FB-4FE7-BA94-1BA55BFF3089}" srcOrd="3" destOrd="0" parTransId="{9C71ABD0-F33D-4926-A233-287CB741701B}" sibTransId="{E9662CCB-46EA-4389-9D39-5536E75D9961}"/>
    <dgm:cxn modelId="{FA4EDB95-ED4C-4D88-8695-E7193EF0DC81}" srcId="{A4AF919A-A326-4F12-B705-BCE3A3B0817B}" destId="{A1CC1EAF-6B97-4B14-B183-444C62E6C035}" srcOrd="1" destOrd="0" parTransId="{F8A3EA96-E875-4E54-9482-38CA36066F79}" sibTransId="{9267C603-9E23-4ADF-8C1F-8D0299EFFAA1}"/>
    <dgm:cxn modelId="{6BE57BE5-99D0-49E5-842E-F1997E5A34B2}" type="presOf" srcId="{E950C8B2-44D8-4AF7-8FBF-2A45756F2A4F}" destId="{8E6DC8C0-BFFB-4554-9A6C-BB1E3A093F54}" srcOrd="0" destOrd="0" presId="urn:microsoft.com/office/officeart/2005/8/layout/vList5"/>
    <dgm:cxn modelId="{D3DC38B2-7507-4E78-BCB0-F99C5530BC01}" srcId="{E1705F22-EAB5-44E8-A6C9-9465606DA496}" destId="{A4AF919A-A326-4F12-B705-BCE3A3B0817B}" srcOrd="2" destOrd="0" parTransId="{FC78962A-F36A-45BA-BD7A-080A9B22CBE6}" sibTransId="{23982E5E-D3A6-4B67-9A30-2C760317844B}"/>
    <dgm:cxn modelId="{416C6940-D913-45D8-845B-4337D527B70C}" srcId="{DA078DC0-51FB-4FE7-BA94-1BA55BFF3089}" destId="{112E6E53-AF4B-48C7-873A-7F2512A9FA75}" srcOrd="1" destOrd="0" parTransId="{CE3DE6E1-86F7-41B2-972A-B47543255399}" sibTransId="{76C5469E-0F6F-4A25-AAC8-A0A1BD1770F4}"/>
    <dgm:cxn modelId="{B752D60F-098A-423C-BF52-284C842EB1D2}" srcId="{DBFFD084-C016-41FB-9402-2933DD81FB50}" destId="{C20624B9-79B3-4009-B4EF-B3785EF4AC1C}" srcOrd="1" destOrd="0" parTransId="{5C29FDC7-AB7A-4C7A-98C1-B38CB575D278}" sibTransId="{D8623A80-6464-4C8C-BF24-A6B838EF4F7A}"/>
    <dgm:cxn modelId="{C3D0C4A0-3040-4E8E-9B61-6E23AB58FDD2}" type="presParOf" srcId="{223CC08B-1917-442A-8D7F-5587C57352BC}" destId="{0DFFFBA1-2BAF-4F20-98A3-5E80B028E8CE}" srcOrd="0" destOrd="0" presId="urn:microsoft.com/office/officeart/2005/8/layout/vList5"/>
    <dgm:cxn modelId="{4C429632-9CCC-41DD-99EE-8F66AD66B447}" type="presParOf" srcId="{0DFFFBA1-2BAF-4F20-98A3-5E80B028E8CE}" destId="{5F916ECF-BAC9-45F1-8EEE-16704B51B389}" srcOrd="0" destOrd="0" presId="urn:microsoft.com/office/officeart/2005/8/layout/vList5"/>
    <dgm:cxn modelId="{2F9997C4-76C8-4D20-A6CC-DBF7950DC478}" type="presParOf" srcId="{0DFFFBA1-2BAF-4F20-98A3-5E80B028E8CE}" destId="{56DDD8A1-0EAF-4484-8E40-A010B949ECFB}" srcOrd="1" destOrd="0" presId="urn:microsoft.com/office/officeart/2005/8/layout/vList5"/>
    <dgm:cxn modelId="{8DA8E621-403C-4CD8-987B-BCA44E541EFE}" type="presParOf" srcId="{223CC08B-1917-442A-8D7F-5587C57352BC}" destId="{FB40CF62-B680-4796-AC16-B2AFD9732E1D}" srcOrd="1" destOrd="0" presId="urn:microsoft.com/office/officeart/2005/8/layout/vList5"/>
    <dgm:cxn modelId="{365283E6-6F57-4460-B39D-1A6E7D6C9109}" type="presParOf" srcId="{223CC08B-1917-442A-8D7F-5587C57352BC}" destId="{5691E2A3-817B-42F2-A33D-419911062AF4}" srcOrd="2" destOrd="0" presId="urn:microsoft.com/office/officeart/2005/8/layout/vList5"/>
    <dgm:cxn modelId="{EDF41461-96A4-411F-9B38-831DF49E3B98}" type="presParOf" srcId="{5691E2A3-817B-42F2-A33D-419911062AF4}" destId="{8E6DC8C0-BFFB-4554-9A6C-BB1E3A093F54}" srcOrd="0" destOrd="0" presId="urn:microsoft.com/office/officeart/2005/8/layout/vList5"/>
    <dgm:cxn modelId="{41EA6258-80A8-44ED-B879-675F461DFC12}" type="presParOf" srcId="{5691E2A3-817B-42F2-A33D-419911062AF4}" destId="{96A2A807-D309-4AA5-A726-7A6F40B1924B}" srcOrd="1" destOrd="0" presId="urn:microsoft.com/office/officeart/2005/8/layout/vList5"/>
    <dgm:cxn modelId="{4E12E042-F1AB-426A-A9F8-2094BFD86DFE}" type="presParOf" srcId="{223CC08B-1917-442A-8D7F-5587C57352BC}" destId="{026176EF-A0C7-4904-9D98-A7F0B71B69CA}" srcOrd="3" destOrd="0" presId="urn:microsoft.com/office/officeart/2005/8/layout/vList5"/>
    <dgm:cxn modelId="{D2E8E2B6-36DC-4FCE-9CDB-37F2E68A5423}" type="presParOf" srcId="{223CC08B-1917-442A-8D7F-5587C57352BC}" destId="{5C0BCF0D-BBD4-45C5-BF8E-EC44423AC1DF}" srcOrd="4" destOrd="0" presId="urn:microsoft.com/office/officeart/2005/8/layout/vList5"/>
    <dgm:cxn modelId="{A4EE9EBC-A1BE-4FFE-A5E8-CC1C402FE026}" type="presParOf" srcId="{5C0BCF0D-BBD4-45C5-BF8E-EC44423AC1DF}" destId="{6D12487B-B715-4B45-A760-5309D1ECEBBE}" srcOrd="0" destOrd="0" presId="urn:microsoft.com/office/officeart/2005/8/layout/vList5"/>
    <dgm:cxn modelId="{9B691355-6E20-428B-A232-4D7ED8A8F661}" type="presParOf" srcId="{5C0BCF0D-BBD4-45C5-BF8E-EC44423AC1DF}" destId="{C78082FE-F70D-4178-948F-06CFFC62A6E6}" srcOrd="1" destOrd="0" presId="urn:microsoft.com/office/officeart/2005/8/layout/vList5"/>
    <dgm:cxn modelId="{238462C2-17AD-41CB-880C-0CE592C9ADD8}" type="presParOf" srcId="{223CC08B-1917-442A-8D7F-5587C57352BC}" destId="{34545F36-76A7-4CA2-ADBE-917922A7974F}" srcOrd="5" destOrd="0" presId="urn:microsoft.com/office/officeart/2005/8/layout/vList5"/>
    <dgm:cxn modelId="{D9A87C7F-C042-4C49-BEE1-520224E36378}" type="presParOf" srcId="{223CC08B-1917-442A-8D7F-5587C57352BC}" destId="{6CD80D8A-582F-4BC6-9564-5E42C858E2EE}" srcOrd="6" destOrd="0" presId="urn:microsoft.com/office/officeart/2005/8/layout/vList5"/>
    <dgm:cxn modelId="{437B7DC4-0CDC-45F9-84CB-B30D7E3AE73D}" type="presParOf" srcId="{6CD80D8A-582F-4BC6-9564-5E42C858E2EE}" destId="{CD07881F-D56C-458F-8E29-846E74611669}" srcOrd="0" destOrd="0" presId="urn:microsoft.com/office/officeart/2005/8/layout/vList5"/>
    <dgm:cxn modelId="{12865FFF-437E-47D1-A6E3-8A6E0985B76C}" type="presParOf" srcId="{6CD80D8A-582F-4BC6-9564-5E42C858E2EE}" destId="{39E79A86-35DB-45A3-895C-EE854FF13518}" srcOrd="1" destOrd="0" presId="urn:microsoft.com/office/officeart/2005/8/layout/vList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FF260-DCCD-47C6-B227-F35AD27D8541}">
      <dsp:nvSpPr>
        <dsp:cNvPr id="0" name=""/>
        <dsp:cNvSpPr/>
      </dsp:nvSpPr>
      <dsp:spPr>
        <a:xfrm>
          <a:off x="1169744" y="3497"/>
          <a:ext cx="2804814" cy="16828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/>
            <a:t>Pšenice</a:t>
          </a:r>
          <a:endParaRPr lang="cs-CZ" sz="5600" kern="1200" dirty="0"/>
        </a:p>
      </dsp:txBody>
      <dsp:txXfrm>
        <a:off x="1169744" y="3497"/>
        <a:ext cx="2804814" cy="1682888"/>
      </dsp:txXfrm>
    </dsp:sp>
    <dsp:sp modelId="{D17A644E-A2B4-4237-9EB4-F7290E1B0EB6}">
      <dsp:nvSpPr>
        <dsp:cNvPr id="0" name=""/>
        <dsp:cNvSpPr/>
      </dsp:nvSpPr>
      <dsp:spPr>
        <a:xfrm>
          <a:off x="4255040" y="3497"/>
          <a:ext cx="2804814" cy="168288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/>
            <a:t>Ječmen</a:t>
          </a:r>
          <a:endParaRPr lang="cs-CZ" sz="5600" kern="1200" dirty="0"/>
        </a:p>
      </dsp:txBody>
      <dsp:txXfrm>
        <a:off x="4255040" y="3497"/>
        <a:ext cx="2804814" cy="1682888"/>
      </dsp:txXfrm>
    </dsp:sp>
    <dsp:sp modelId="{4B584DA4-B432-460A-8546-883DC5AD3278}">
      <dsp:nvSpPr>
        <dsp:cNvPr id="0" name=""/>
        <dsp:cNvSpPr/>
      </dsp:nvSpPr>
      <dsp:spPr>
        <a:xfrm>
          <a:off x="1169744" y="1966867"/>
          <a:ext cx="2804814" cy="168288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/>
            <a:t>Oves</a:t>
          </a:r>
          <a:endParaRPr lang="cs-CZ" sz="5600" kern="1200" dirty="0"/>
        </a:p>
      </dsp:txBody>
      <dsp:txXfrm>
        <a:off x="1169744" y="1966867"/>
        <a:ext cx="2804814" cy="1682888"/>
      </dsp:txXfrm>
    </dsp:sp>
    <dsp:sp modelId="{6352A5A6-3366-431A-8212-6F256CAD39F0}">
      <dsp:nvSpPr>
        <dsp:cNvPr id="0" name=""/>
        <dsp:cNvSpPr/>
      </dsp:nvSpPr>
      <dsp:spPr>
        <a:xfrm>
          <a:off x="4255040" y="1966867"/>
          <a:ext cx="2804814" cy="168288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/>
            <a:t>Žito</a:t>
          </a:r>
          <a:endParaRPr lang="cs-CZ" sz="5600" kern="1200" dirty="0"/>
        </a:p>
      </dsp:txBody>
      <dsp:txXfrm>
        <a:off x="4255040" y="1966867"/>
        <a:ext cx="2804814" cy="1682888"/>
      </dsp:txXfrm>
    </dsp:sp>
    <dsp:sp modelId="{A016A3FD-096C-41F2-8082-EE778322E1AE}">
      <dsp:nvSpPr>
        <dsp:cNvPr id="0" name=""/>
        <dsp:cNvSpPr/>
      </dsp:nvSpPr>
      <dsp:spPr>
        <a:xfrm>
          <a:off x="2712392" y="3930237"/>
          <a:ext cx="2804814" cy="1682888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600" kern="1200" dirty="0" smtClean="0">
              <a:solidFill>
                <a:srgbClr val="FFC000"/>
              </a:solidFill>
            </a:rPr>
            <a:t>OBILÍ</a:t>
          </a:r>
          <a:endParaRPr lang="cs-CZ" sz="5600" kern="1200" dirty="0">
            <a:solidFill>
              <a:srgbClr val="FFC000"/>
            </a:solidFill>
          </a:endParaRPr>
        </a:p>
      </dsp:txBody>
      <dsp:txXfrm>
        <a:off x="2712392" y="3930237"/>
        <a:ext cx="2804814" cy="1682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FBF9-DB34-41E5-A9E1-5DC2916C9C6E}" type="datetimeFigureOut">
              <a:rPr lang="cs-CZ" smtClean="0"/>
              <a:t>27.12.2010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BFD65-0A28-47C5-BCF1-CF9B0FD3B03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BFD65-0A28-47C5-BCF1-CF9B0FD3B036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2D5F35-B662-4993-B0F1-C145E45E3B03}" type="datetimeFigureOut">
              <a:rPr lang="cs-CZ" smtClean="0"/>
              <a:pPr/>
              <a:t>27.12.2010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45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Zemědělské plodiny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Na polích zemědělci pěstují zemědělské plodiny a luštěniny</a:t>
            </a:r>
          </a:p>
          <a:p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Jsou základem výživy lidí  (obilí, brambory, rýže) a hospodářských zvířat (řepa, kukuřice)</a:t>
            </a: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9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91265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526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857288" y="-214338"/>
          <a:ext cx="12287336" cy="785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2286000" y="2551836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Šablona č.7</a:t>
            </a: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Vypracovala: Květuše Vendégová</a:t>
            </a:r>
          </a:p>
          <a:p>
            <a:pPr algn="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Prvouka </a:t>
            </a:r>
          </a:p>
          <a:p>
            <a:pPr algn="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2.ročník ZŠ</a:t>
            </a:r>
          </a:p>
          <a:p>
            <a:pPr algn="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ZŠ a MŚ Višňová</a:t>
            </a:r>
          </a:p>
          <a:p>
            <a:pPr algn="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29.listopadu 2010</a:t>
            </a:r>
          </a:p>
          <a:p>
            <a:pPr algn="r"/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Obrázky www.google.cz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401</TotalTime>
  <Words>75</Words>
  <Application>Microsoft Office PowerPoint</Application>
  <PresentationFormat>On-screen Show (4:3)</PresentationFormat>
  <Paragraphs>42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Cesta</vt:lpstr>
      <vt:lpstr>Zemědělské plodiny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</dc:creator>
  <cp:lastModifiedBy>Květuše</cp:lastModifiedBy>
  <cp:revision>43</cp:revision>
  <dcterms:created xsi:type="dcterms:W3CDTF">2010-11-28T16:56:43Z</dcterms:created>
  <dcterms:modified xsi:type="dcterms:W3CDTF">2010-12-27T21:18:21Z</dcterms:modified>
</cp:coreProperties>
</file>