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39688-BBAE-4E93-BB4B-2B2154D860A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ABFED8-DBE8-4181-83D8-B218320A6BD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sz="3600" dirty="0" smtClean="0"/>
            <a:t>peckovice</a:t>
          </a:r>
          <a:endParaRPr lang="cs-CZ" sz="3600" dirty="0"/>
        </a:p>
      </dgm:t>
    </dgm:pt>
    <dgm:pt modelId="{49B91EFC-29EA-4291-A494-ACCF01BD5209}" type="parTrans" cxnId="{734DBB06-2FCE-4A8A-8F69-FB56631C3E28}">
      <dgm:prSet/>
      <dgm:spPr/>
      <dgm:t>
        <a:bodyPr/>
        <a:lstStyle/>
        <a:p>
          <a:endParaRPr lang="cs-CZ"/>
        </a:p>
      </dgm:t>
    </dgm:pt>
    <dgm:pt modelId="{5A831CE0-D464-4FE1-9945-8C9A74FCB48C}" type="sibTrans" cxnId="{734DBB06-2FCE-4A8A-8F69-FB56631C3E28}">
      <dgm:prSet/>
      <dgm:spPr/>
      <dgm:t>
        <a:bodyPr/>
        <a:lstStyle/>
        <a:p>
          <a:endParaRPr lang="cs-CZ"/>
        </a:p>
      </dgm:t>
    </dgm:pt>
    <dgm:pt modelId="{CD70B303-2099-4966-9702-AC96F5C35C6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/>
            <a:t>malvice</a:t>
          </a:r>
          <a:endParaRPr lang="cs-CZ" dirty="0"/>
        </a:p>
      </dgm:t>
    </dgm:pt>
    <dgm:pt modelId="{948BA3F4-5A7A-40E3-8972-AC8CD56C5849}" type="parTrans" cxnId="{51EF115D-407A-4212-B988-76FBF35B090E}">
      <dgm:prSet/>
      <dgm:spPr/>
      <dgm:t>
        <a:bodyPr/>
        <a:lstStyle/>
        <a:p>
          <a:endParaRPr lang="cs-CZ"/>
        </a:p>
      </dgm:t>
    </dgm:pt>
    <dgm:pt modelId="{BC0F1AA3-1CCD-422B-A57D-008388E83622}" type="sibTrans" cxnId="{51EF115D-407A-4212-B988-76FBF35B090E}">
      <dgm:prSet/>
      <dgm:spPr/>
      <dgm:t>
        <a:bodyPr/>
        <a:lstStyle/>
        <a:p>
          <a:endParaRPr lang="cs-CZ"/>
        </a:p>
      </dgm:t>
    </dgm:pt>
    <dgm:pt modelId="{95EC519E-B3C4-4FCB-8A2B-10CFBFAF145C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sz="4800" dirty="0" smtClean="0"/>
            <a:t>bobule</a:t>
          </a:r>
          <a:endParaRPr lang="cs-CZ" sz="4800" dirty="0"/>
        </a:p>
      </dgm:t>
    </dgm:pt>
    <dgm:pt modelId="{C3D3C47A-C04A-43C6-AD7B-E5AE4465893B}" type="parTrans" cxnId="{F38100DB-BC13-4E5B-A151-7941D9B05F96}">
      <dgm:prSet/>
      <dgm:spPr/>
      <dgm:t>
        <a:bodyPr/>
        <a:lstStyle/>
        <a:p>
          <a:endParaRPr lang="cs-CZ"/>
        </a:p>
      </dgm:t>
    </dgm:pt>
    <dgm:pt modelId="{FE0E820F-6810-42B3-BE7B-98597C6D2976}" type="sibTrans" cxnId="{F38100DB-BC13-4E5B-A151-7941D9B05F96}">
      <dgm:prSet/>
      <dgm:spPr/>
      <dgm:t>
        <a:bodyPr/>
        <a:lstStyle/>
        <a:p>
          <a:endParaRPr lang="cs-CZ"/>
        </a:p>
      </dgm:t>
    </dgm:pt>
    <dgm:pt modelId="{2D925F8A-E823-442A-B111-1713D910F80D}" type="pres">
      <dgm:prSet presAssocID="{B1539688-BBAE-4E93-BB4B-2B2154D860AE}" presName="compositeShape" presStyleCnt="0">
        <dgm:presLayoutVars>
          <dgm:chMax val="7"/>
          <dgm:dir/>
          <dgm:resizeHandles val="exact"/>
        </dgm:presLayoutVars>
      </dgm:prSet>
      <dgm:spPr/>
    </dgm:pt>
    <dgm:pt modelId="{D66550D7-F02F-4597-9633-49C5C429638D}" type="pres">
      <dgm:prSet presAssocID="{B1539688-BBAE-4E93-BB4B-2B2154D860AE}" presName="wedge1" presStyleLbl="node1" presStyleIdx="0" presStyleCnt="3"/>
      <dgm:spPr/>
    </dgm:pt>
    <dgm:pt modelId="{A46F1322-2601-4C72-988B-0C6CF9CD899A}" type="pres">
      <dgm:prSet presAssocID="{B1539688-BBAE-4E93-BB4B-2B2154D860AE}" presName="dummy1a" presStyleCnt="0"/>
      <dgm:spPr/>
    </dgm:pt>
    <dgm:pt modelId="{338077EE-5A37-4361-AE86-98F4B7A4FC7F}" type="pres">
      <dgm:prSet presAssocID="{B1539688-BBAE-4E93-BB4B-2B2154D860AE}" presName="dummy1b" presStyleCnt="0"/>
      <dgm:spPr/>
    </dgm:pt>
    <dgm:pt modelId="{62023DC5-C42D-49E4-BB1B-AA06C8904D4E}" type="pres">
      <dgm:prSet presAssocID="{B1539688-BBAE-4E93-BB4B-2B2154D860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D8E8A6-A460-4830-91C4-3C32C62CDD38}" type="pres">
      <dgm:prSet presAssocID="{B1539688-BBAE-4E93-BB4B-2B2154D860AE}" presName="wedge2" presStyleLbl="node1" presStyleIdx="1" presStyleCnt="3"/>
      <dgm:spPr/>
    </dgm:pt>
    <dgm:pt modelId="{3F97476C-D9AD-4AA0-BA25-63604F825345}" type="pres">
      <dgm:prSet presAssocID="{B1539688-BBAE-4E93-BB4B-2B2154D860AE}" presName="dummy2a" presStyleCnt="0"/>
      <dgm:spPr/>
    </dgm:pt>
    <dgm:pt modelId="{68003C1D-541F-4196-A02B-1413CA89F72E}" type="pres">
      <dgm:prSet presAssocID="{B1539688-BBAE-4E93-BB4B-2B2154D860AE}" presName="dummy2b" presStyleCnt="0"/>
      <dgm:spPr/>
    </dgm:pt>
    <dgm:pt modelId="{9A7C42C5-43D0-434B-B5C2-4CE32FE781AC}" type="pres">
      <dgm:prSet presAssocID="{B1539688-BBAE-4E93-BB4B-2B2154D860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284E1DE-44E0-4E4E-9394-7E97B5A8B7F9}" type="pres">
      <dgm:prSet presAssocID="{B1539688-BBAE-4E93-BB4B-2B2154D860AE}" presName="wedge3" presStyleLbl="node1" presStyleIdx="2" presStyleCnt="3"/>
      <dgm:spPr/>
      <dgm:t>
        <a:bodyPr/>
        <a:lstStyle/>
        <a:p>
          <a:endParaRPr lang="cs-CZ"/>
        </a:p>
      </dgm:t>
    </dgm:pt>
    <dgm:pt modelId="{E8C86DD4-2B5D-45B6-B5E6-0CB3D49D03E1}" type="pres">
      <dgm:prSet presAssocID="{B1539688-BBAE-4E93-BB4B-2B2154D860AE}" presName="dummy3a" presStyleCnt="0"/>
      <dgm:spPr/>
    </dgm:pt>
    <dgm:pt modelId="{7AF11F11-C26D-4B9E-B5ED-D93380EB77BC}" type="pres">
      <dgm:prSet presAssocID="{B1539688-BBAE-4E93-BB4B-2B2154D860AE}" presName="dummy3b" presStyleCnt="0"/>
      <dgm:spPr/>
    </dgm:pt>
    <dgm:pt modelId="{28E5DB2A-1E55-4BC8-B68F-F77200F1C1DF}" type="pres">
      <dgm:prSet presAssocID="{B1539688-BBAE-4E93-BB4B-2B2154D860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E31EF0-619C-4493-A591-2C5D763B5C23}" type="pres">
      <dgm:prSet presAssocID="{5A831CE0-D464-4FE1-9945-8C9A74FCB48C}" presName="arrowWedge1" presStyleLbl="fgSibTrans2D1" presStyleIdx="0" presStyleCnt="3"/>
      <dgm:spPr/>
    </dgm:pt>
    <dgm:pt modelId="{38D066CE-A9C3-443F-B0C4-7A1F24153A18}" type="pres">
      <dgm:prSet presAssocID="{BC0F1AA3-1CCD-422B-A57D-008388E83622}" presName="arrowWedge2" presStyleLbl="fgSibTrans2D1" presStyleIdx="1" presStyleCnt="3"/>
      <dgm:spPr/>
    </dgm:pt>
    <dgm:pt modelId="{7A7E99AA-4E09-4F43-9C43-89864D0ADD05}" type="pres">
      <dgm:prSet presAssocID="{FE0E820F-6810-42B3-BE7B-98597C6D2976}" presName="arrowWedge3" presStyleLbl="fgSibTrans2D1" presStyleIdx="2" presStyleCnt="3"/>
      <dgm:spPr/>
    </dgm:pt>
  </dgm:ptLst>
  <dgm:cxnLst>
    <dgm:cxn modelId="{0DCE2940-7662-4B77-9036-DCE7290AD1FA}" type="presOf" srcId="{55ABFED8-DBE8-4181-83D8-B218320A6BD2}" destId="{62023DC5-C42D-49E4-BB1B-AA06C8904D4E}" srcOrd="1" destOrd="0" presId="urn:microsoft.com/office/officeart/2005/8/layout/cycle8"/>
    <dgm:cxn modelId="{863E6B97-CE01-44EE-AC8D-01C76B2830F9}" type="presOf" srcId="{B1539688-BBAE-4E93-BB4B-2B2154D860AE}" destId="{2D925F8A-E823-442A-B111-1713D910F80D}" srcOrd="0" destOrd="0" presId="urn:microsoft.com/office/officeart/2005/8/layout/cycle8"/>
    <dgm:cxn modelId="{81324D32-956F-4328-96E9-6B3FDDE76E14}" type="presOf" srcId="{55ABFED8-DBE8-4181-83D8-B218320A6BD2}" destId="{D66550D7-F02F-4597-9633-49C5C429638D}" srcOrd="0" destOrd="0" presId="urn:microsoft.com/office/officeart/2005/8/layout/cycle8"/>
    <dgm:cxn modelId="{F38100DB-BC13-4E5B-A151-7941D9B05F96}" srcId="{B1539688-BBAE-4E93-BB4B-2B2154D860AE}" destId="{95EC519E-B3C4-4FCB-8A2B-10CFBFAF145C}" srcOrd="2" destOrd="0" parTransId="{C3D3C47A-C04A-43C6-AD7B-E5AE4465893B}" sibTransId="{FE0E820F-6810-42B3-BE7B-98597C6D2976}"/>
    <dgm:cxn modelId="{A4176E50-D99E-4D58-9921-E6D96E21F512}" type="presOf" srcId="{CD70B303-2099-4966-9702-AC96F5C35C65}" destId="{CBD8E8A6-A460-4830-91C4-3C32C62CDD38}" srcOrd="0" destOrd="0" presId="urn:microsoft.com/office/officeart/2005/8/layout/cycle8"/>
    <dgm:cxn modelId="{123095D2-3D0F-408B-8257-204AC71D30AD}" type="presOf" srcId="{CD70B303-2099-4966-9702-AC96F5C35C65}" destId="{9A7C42C5-43D0-434B-B5C2-4CE32FE781AC}" srcOrd="1" destOrd="0" presId="urn:microsoft.com/office/officeart/2005/8/layout/cycle8"/>
    <dgm:cxn modelId="{C2C711F6-BCEF-4ABC-B318-88CB1B916DC6}" type="presOf" srcId="{95EC519E-B3C4-4FCB-8A2B-10CFBFAF145C}" destId="{28E5DB2A-1E55-4BC8-B68F-F77200F1C1DF}" srcOrd="1" destOrd="0" presId="urn:microsoft.com/office/officeart/2005/8/layout/cycle8"/>
    <dgm:cxn modelId="{2F732526-6F3F-4B5E-B91D-BD6101EAF5EF}" type="presOf" srcId="{95EC519E-B3C4-4FCB-8A2B-10CFBFAF145C}" destId="{C284E1DE-44E0-4E4E-9394-7E97B5A8B7F9}" srcOrd="0" destOrd="0" presId="urn:microsoft.com/office/officeart/2005/8/layout/cycle8"/>
    <dgm:cxn modelId="{734DBB06-2FCE-4A8A-8F69-FB56631C3E28}" srcId="{B1539688-BBAE-4E93-BB4B-2B2154D860AE}" destId="{55ABFED8-DBE8-4181-83D8-B218320A6BD2}" srcOrd="0" destOrd="0" parTransId="{49B91EFC-29EA-4291-A494-ACCF01BD5209}" sibTransId="{5A831CE0-D464-4FE1-9945-8C9A74FCB48C}"/>
    <dgm:cxn modelId="{51EF115D-407A-4212-B988-76FBF35B090E}" srcId="{B1539688-BBAE-4E93-BB4B-2B2154D860AE}" destId="{CD70B303-2099-4966-9702-AC96F5C35C65}" srcOrd="1" destOrd="0" parTransId="{948BA3F4-5A7A-40E3-8972-AC8CD56C5849}" sibTransId="{BC0F1AA3-1CCD-422B-A57D-008388E83622}"/>
    <dgm:cxn modelId="{FC4BDCD8-4C6D-44F5-B91F-9582280FAEAF}" type="presParOf" srcId="{2D925F8A-E823-442A-B111-1713D910F80D}" destId="{D66550D7-F02F-4597-9633-49C5C429638D}" srcOrd="0" destOrd="0" presId="urn:microsoft.com/office/officeart/2005/8/layout/cycle8"/>
    <dgm:cxn modelId="{4A4FF10D-913A-460B-887A-453C814343D6}" type="presParOf" srcId="{2D925F8A-E823-442A-B111-1713D910F80D}" destId="{A46F1322-2601-4C72-988B-0C6CF9CD899A}" srcOrd="1" destOrd="0" presId="urn:microsoft.com/office/officeart/2005/8/layout/cycle8"/>
    <dgm:cxn modelId="{2F9F0138-2A83-4B7A-89A2-D773D384E744}" type="presParOf" srcId="{2D925F8A-E823-442A-B111-1713D910F80D}" destId="{338077EE-5A37-4361-AE86-98F4B7A4FC7F}" srcOrd="2" destOrd="0" presId="urn:microsoft.com/office/officeart/2005/8/layout/cycle8"/>
    <dgm:cxn modelId="{7ADF24F0-25CA-4EB5-9617-CFDECFFBDFD7}" type="presParOf" srcId="{2D925F8A-E823-442A-B111-1713D910F80D}" destId="{62023DC5-C42D-49E4-BB1B-AA06C8904D4E}" srcOrd="3" destOrd="0" presId="urn:microsoft.com/office/officeart/2005/8/layout/cycle8"/>
    <dgm:cxn modelId="{F693313E-AC1F-48A9-8CFE-9B5C40EFCDA5}" type="presParOf" srcId="{2D925F8A-E823-442A-B111-1713D910F80D}" destId="{CBD8E8A6-A460-4830-91C4-3C32C62CDD38}" srcOrd="4" destOrd="0" presId="urn:microsoft.com/office/officeart/2005/8/layout/cycle8"/>
    <dgm:cxn modelId="{8504A667-6D65-403C-B928-6B31E5336BE5}" type="presParOf" srcId="{2D925F8A-E823-442A-B111-1713D910F80D}" destId="{3F97476C-D9AD-4AA0-BA25-63604F825345}" srcOrd="5" destOrd="0" presId="urn:microsoft.com/office/officeart/2005/8/layout/cycle8"/>
    <dgm:cxn modelId="{7C8033E1-8E1C-4FCB-B55E-3C4459097089}" type="presParOf" srcId="{2D925F8A-E823-442A-B111-1713D910F80D}" destId="{68003C1D-541F-4196-A02B-1413CA89F72E}" srcOrd="6" destOrd="0" presId="urn:microsoft.com/office/officeart/2005/8/layout/cycle8"/>
    <dgm:cxn modelId="{6686CE78-01CA-491E-9BBE-E868CC17A5FB}" type="presParOf" srcId="{2D925F8A-E823-442A-B111-1713D910F80D}" destId="{9A7C42C5-43D0-434B-B5C2-4CE32FE781AC}" srcOrd="7" destOrd="0" presId="urn:microsoft.com/office/officeart/2005/8/layout/cycle8"/>
    <dgm:cxn modelId="{567AC63E-0E72-4106-BC0D-6FD23FD26DC7}" type="presParOf" srcId="{2D925F8A-E823-442A-B111-1713D910F80D}" destId="{C284E1DE-44E0-4E4E-9394-7E97B5A8B7F9}" srcOrd="8" destOrd="0" presId="urn:microsoft.com/office/officeart/2005/8/layout/cycle8"/>
    <dgm:cxn modelId="{F3C76358-73B4-401E-B45D-95578CD253F9}" type="presParOf" srcId="{2D925F8A-E823-442A-B111-1713D910F80D}" destId="{E8C86DD4-2B5D-45B6-B5E6-0CB3D49D03E1}" srcOrd="9" destOrd="0" presId="urn:microsoft.com/office/officeart/2005/8/layout/cycle8"/>
    <dgm:cxn modelId="{D56EB0C8-7CA6-4B78-94E7-AC571B0A326E}" type="presParOf" srcId="{2D925F8A-E823-442A-B111-1713D910F80D}" destId="{7AF11F11-C26D-4B9E-B5ED-D93380EB77BC}" srcOrd="10" destOrd="0" presId="urn:microsoft.com/office/officeart/2005/8/layout/cycle8"/>
    <dgm:cxn modelId="{7C0E157E-3074-48C2-A78F-697314499187}" type="presParOf" srcId="{2D925F8A-E823-442A-B111-1713D910F80D}" destId="{28E5DB2A-1E55-4BC8-B68F-F77200F1C1DF}" srcOrd="11" destOrd="0" presId="urn:microsoft.com/office/officeart/2005/8/layout/cycle8"/>
    <dgm:cxn modelId="{4F7A529F-E505-47DC-B5D8-D491ACFD0819}" type="presParOf" srcId="{2D925F8A-E823-442A-B111-1713D910F80D}" destId="{01E31EF0-619C-4493-A591-2C5D763B5C23}" srcOrd="12" destOrd="0" presId="urn:microsoft.com/office/officeart/2005/8/layout/cycle8"/>
    <dgm:cxn modelId="{46F3ABEC-1283-4DB0-8A31-B8D139800909}" type="presParOf" srcId="{2D925F8A-E823-442A-B111-1713D910F80D}" destId="{38D066CE-A9C3-443F-B0C4-7A1F24153A18}" srcOrd="13" destOrd="0" presId="urn:microsoft.com/office/officeart/2005/8/layout/cycle8"/>
    <dgm:cxn modelId="{A471F121-BC1C-4B03-8124-ADB539BA078F}" type="presParOf" srcId="{2D925F8A-E823-442A-B111-1713D910F80D}" destId="{7A7E99AA-4E09-4F43-9C43-89864D0ADD05}" srcOrd="14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E7CD2-4CF4-412B-9896-EF5082C7EEA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BD5F53-4442-406C-AE09-9BF6751DCE74}">
      <dgm:prSet phldrT="[Text]" custT="1"/>
      <dgm:spPr/>
      <dgm:t>
        <a:bodyPr/>
        <a:lstStyle/>
        <a:p>
          <a:r>
            <a:rPr lang="cs-CZ" sz="9600" dirty="0" smtClean="0">
              <a:solidFill>
                <a:srgbClr val="C00000"/>
              </a:solidFill>
              <a:latin typeface="Gill Sans Ultra Bold" pitchFamily="34" charset="-18"/>
            </a:rPr>
            <a:t>Peckovice</a:t>
          </a:r>
          <a:endParaRPr lang="cs-CZ" sz="9600" dirty="0">
            <a:solidFill>
              <a:srgbClr val="C00000"/>
            </a:solidFill>
            <a:latin typeface="Gill Sans Ultra Bold" pitchFamily="34" charset="-18"/>
          </a:endParaRPr>
        </a:p>
      </dgm:t>
    </dgm:pt>
    <dgm:pt modelId="{5B1EE72E-9DEF-43E8-AFA0-D74FE4AA23B8}" type="parTrans" cxnId="{6C194630-B4E5-4BE1-8147-D236228FFDAE}">
      <dgm:prSet/>
      <dgm:spPr/>
      <dgm:t>
        <a:bodyPr/>
        <a:lstStyle/>
        <a:p>
          <a:endParaRPr lang="cs-CZ"/>
        </a:p>
      </dgm:t>
    </dgm:pt>
    <dgm:pt modelId="{36780B32-3976-418F-9A66-B08D97506167}" type="sibTrans" cxnId="{6C194630-B4E5-4BE1-8147-D236228FFDAE}">
      <dgm:prSet/>
      <dgm:spPr/>
      <dgm:t>
        <a:bodyPr/>
        <a:lstStyle/>
        <a:p>
          <a:endParaRPr lang="cs-CZ"/>
        </a:p>
      </dgm:t>
    </dgm:pt>
    <dgm:pt modelId="{A12988A0-4E69-4C0D-BB9E-D190C4DB69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050C3D8-7884-45EA-BC11-C972AC54526D}" type="parTrans" cxnId="{4DBF1966-D304-4A59-8176-4056CEC0D7B1}">
      <dgm:prSet/>
      <dgm:spPr/>
      <dgm:t>
        <a:bodyPr/>
        <a:lstStyle/>
        <a:p>
          <a:endParaRPr lang="cs-CZ"/>
        </a:p>
      </dgm:t>
    </dgm:pt>
    <dgm:pt modelId="{CD0EE244-84F6-410A-8EFE-062BBA848C39}" type="sibTrans" cxnId="{4DBF1966-D304-4A59-8176-4056CEC0D7B1}">
      <dgm:prSet/>
      <dgm:spPr/>
      <dgm:t>
        <a:bodyPr/>
        <a:lstStyle/>
        <a:p>
          <a:endParaRPr lang="cs-CZ"/>
        </a:p>
      </dgm:t>
    </dgm:pt>
    <dgm:pt modelId="{25D59EE2-9918-491C-8E59-EBE580E4D264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2F71D37-AD82-45E0-B603-70E701905B08}" type="parTrans" cxnId="{5B8EC8C2-60D6-4DF3-9EE2-0355C012989D}">
      <dgm:prSet/>
      <dgm:spPr/>
      <dgm:t>
        <a:bodyPr/>
        <a:lstStyle/>
        <a:p>
          <a:endParaRPr lang="cs-CZ"/>
        </a:p>
      </dgm:t>
    </dgm:pt>
    <dgm:pt modelId="{AA4A1B45-82F9-4B2C-8138-F5B8D8B10DFF}" type="sibTrans" cxnId="{5B8EC8C2-60D6-4DF3-9EE2-0355C012989D}">
      <dgm:prSet/>
      <dgm:spPr/>
      <dgm:t>
        <a:bodyPr/>
        <a:lstStyle/>
        <a:p>
          <a:endParaRPr lang="cs-CZ"/>
        </a:p>
      </dgm:t>
    </dgm:pt>
    <dgm:pt modelId="{9ABA98E7-6BDB-49AA-84A9-63A95848B8C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C42B79E-0AB7-491B-90A7-1712B3D63025}" type="parTrans" cxnId="{977FA601-CC2D-4A2E-B7B9-292F6C3626DE}">
      <dgm:prSet/>
      <dgm:spPr/>
      <dgm:t>
        <a:bodyPr/>
        <a:lstStyle/>
        <a:p>
          <a:endParaRPr lang="cs-CZ"/>
        </a:p>
      </dgm:t>
    </dgm:pt>
    <dgm:pt modelId="{FE6BB977-24BD-4C7B-B25D-B9C50C64F09C}" type="sibTrans" cxnId="{977FA601-CC2D-4A2E-B7B9-292F6C3626DE}">
      <dgm:prSet/>
      <dgm:spPr/>
      <dgm:t>
        <a:bodyPr/>
        <a:lstStyle/>
        <a:p>
          <a:endParaRPr lang="cs-CZ"/>
        </a:p>
      </dgm:t>
    </dgm:pt>
    <dgm:pt modelId="{0BE5C430-21B9-47AF-BB3D-E8DD1E1F40D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CF754B9-0601-4488-8B58-699DE12B1BC7}" type="parTrans" cxnId="{1F23FC09-3EFC-459F-B75B-016C6C1FABF1}">
      <dgm:prSet/>
      <dgm:spPr/>
      <dgm:t>
        <a:bodyPr/>
        <a:lstStyle/>
        <a:p>
          <a:endParaRPr lang="cs-CZ"/>
        </a:p>
      </dgm:t>
    </dgm:pt>
    <dgm:pt modelId="{F98C9E67-A19E-49C5-894E-BF3A9630CFDF}" type="sibTrans" cxnId="{1F23FC09-3EFC-459F-B75B-016C6C1FABF1}">
      <dgm:prSet/>
      <dgm:spPr/>
      <dgm:t>
        <a:bodyPr/>
        <a:lstStyle/>
        <a:p>
          <a:endParaRPr lang="cs-CZ"/>
        </a:p>
      </dgm:t>
    </dgm:pt>
    <dgm:pt modelId="{C11BD457-EA2C-4FCC-BDE5-3BF6D956135E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AC2F061-AB84-4B96-9A46-DC9D78C82993}" type="sibTrans" cxnId="{09909E62-1C91-4481-A39A-4E2E08625B3D}">
      <dgm:prSet/>
      <dgm:spPr/>
      <dgm:t>
        <a:bodyPr/>
        <a:lstStyle/>
        <a:p>
          <a:endParaRPr lang="cs-CZ"/>
        </a:p>
      </dgm:t>
    </dgm:pt>
    <dgm:pt modelId="{0728ACC9-8DF8-46BD-86BF-BA529AD51172}" type="parTrans" cxnId="{09909E62-1C91-4481-A39A-4E2E08625B3D}">
      <dgm:prSet/>
      <dgm:spPr/>
      <dgm:t>
        <a:bodyPr/>
        <a:lstStyle/>
        <a:p>
          <a:endParaRPr lang="cs-CZ"/>
        </a:p>
      </dgm:t>
    </dgm:pt>
    <dgm:pt modelId="{4FFBEC98-7912-4645-B798-033F7E4B7EFA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360F288-4725-4C0E-8918-F34FA2F0B419}" type="parTrans" cxnId="{7F8DBCEC-F217-45FB-85E5-06BB1FCFAE70}">
      <dgm:prSet/>
      <dgm:spPr/>
    </dgm:pt>
    <dgm:pt modelId="{ABAFB33C-9EAC-4390-8E2C-52CC6FF4402D}" type="sibTrans" cxnId="{7F8DBCEC-F217-45FB-85E5-06BB1FCFAE70}">
      <dgm:prSet/>
      <dgm:spPr/>
    </dgm:pt>
    <dgm:pt modelId="{AAA13594-662B-456E-9FB4-69C05585D83C}" type="pres">
      <dgm:prSet presAssocID="{371E7CD2-4CF4-412B-9896-EF5082C7EE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42EDDA-1313-4AF2-ABC3-8E55AB3568F0}" type="pres">
      <dgm:prSet presAssocID="{78BD5F53-4442-406C-AE09-9BF6751DCE74}" presName="vertOne" presStyleCnt="0"/>
      <dgm:spPr/>
    </dgm:pt>
    <dgm:pt modelId="{8E4ECD0A-06DF-4499-BFE8-D25A5EC47FE2}" type="pres">
      <dgm:prSet presAssocID="{78BD5F53-4442-406C-AE09-9BF6751DCE74}" presName="txOne" presStyleLbl="node0" presStyleIdx="0" presStyleCnt="1">
        <dgm:presLayoutVars>
          <dgm:chPref val="3"/>
        </dgm:presLayoutVars>
      </dgm:prSet>
      <dgm:spPr/>
    </dgm:pt>
    <dgm:pt modelId="{FD80BD62-AFB9-488D-BEB4-69A1ED4FB6ED}" type="pres">
      <dgm:prSet presAssocID="{78BD5F53-4442-406C-AE09-9BF6751DCE74}" presName="parTransOne" presStyleCnt="0"/>
      <dgm:spPr/>
    </dgm:pt>
    <dgm:pt modelId="{50F33E57-D01F-4E46-B3E2-0E17CA64A507}" type="pres">
      <dgm:prSet presAssocID="{78BD5F53-4442-406C-AE09-9BF6751DCE74}" presName="horzOne" presStyleCnt="0"/>
      <dgm:spPr/>
    </dgm:pt>
    <dgm:pt modelId="{B4A68D3D-5E75-4680-9036-0EBBB4A367FF}" type="pres">
      <dgm:prSet presAssocID="{A12988A0-4E69-4C0D-BB9E-D190C4DB6917}" presName="vertTwo" presStyleCnt="0"/>
      <dgm:spPr/>
    </dgm:pt>
    <dgm:pt modelId="{260F588C-782D-4B7A-888D-2C2C74BAAF7B}" type="pres">
      <dgm:prSet presAssocID="{A12988A0-4E69-4C0D-BB9E-D190C4DB6917}" presName="txTwo" presStyleLbl="node2" presStyleIdx="0" presStyleCnt="2">
        <dgm:presLayoutVars>
          <dgm:chPref val="3"/>
        </dgm:presLayoutVars>
      </dgm:prSet>
      <dgm:spPr/>
    </dgm:pt>
    <dgm:pt modelId="{7B0B618D-EEEA-4CC9-BE4E-D2A5EC593499}" type="pres">
      <dgm:prSet presAssocID="{A12988A0-4E69-4C0D-BB9E-D190C4DB6917}" presName="parTransTwo" presStyleCnt="0"/>
      <dgm:spPr/>
    </dgm:pt>
    <dgm:pt modelId="{FC8AB5DA-FEE7-4E7B-8A94-8AE8AC150FC6}" type="pres">
      <dgm:prSet presAssocID="{A12988A0-4E69-4C0D-BB9E-D190C4DB6917}" presName="horzTwo" presStyleCnt="0"/>
      <dgm:spPr/>
    </dgm:pt>
    <dgm:pt modelId="{8FF7B5AF-0228-43BB-8DA8-518120B2A8CE}" type="pres">
      <dgm:prSet presAssocID="{C11BD457-EA2C-4FCC-BDE5-3BF6D956135E}" presName="vertThree" presStyleCnt="0"/>
      <dgm:spPr/>
    </dgm:pt>
    <dgm:pt modelId="{A678217D-CFE8-419E-805F-4CD86898E2EE}" type="pres">
      <dgm:prSet presAssocID="{C11BD457-EA2C-4FCC-BDE5-3BF6D956135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1152AA-6222-4DEC-9AED-82B89A93213E}" type="pres">
      <dgm:prSet presAssocID="{C11BD457-EA2C-4FCC-BDE5-3BF6D956135E}" presName="horzThree" presStyleCnt="0"/>
      <dgm:spPr/>
    </dgm:pt>
    <dgm:pt modelId="{64E2B104-6AE8-43E7-9633-CAB51EB97469}" type="pres">
      <dgm:prSet presAssocID="{FAC2F061-AB84-4B96-9A46-DC9D78C82993}" presName="sibSpaceThree" presStyleCnt="0"/>
      <dgm:spPr/>
    </dgm:pt>
    <dgm:pt modelId="{15547161-AD22-4293-A9BD-D65E1A6AE87D}" type="pres">
      <dgm:prSet presAssocID="{25D59EE2-9918-491C-8E59-EBE580E4D264}" presName="vertThree" presStyleCnt="0"/>
      <dgm:spPr/>
    </dgm:pt>
    <dgm:pt modelId="{7C64F4CE-8A3E-4C63-975D-7042CD8C9E67}" type="pres">
      <dgm:prSet presAssocID="{25D59EE2-9918-491C-8E59-EBE580E4D264}" presName="txThree" presStyleLbl="node3" presStyleIdx="1" presStyleCnt="4">
        <dgm:presLayoutVars>
          <dgm:chPref val="3"/>
        </dgm:presLayoutVars>
      </dgm:prSet>
      <dgm:spPr/>
    </dgm:pt>
    <dgm:pt modelId="{364B2ED8-C29F-4351-B5CF-5501E9F6D122}" type="pres">
      <dgm:prSet presAssocID="{25D59EE2-9918-491C-8E59-EBE580E4D264}" presName="horzThree" presStyleCnt="0"/>
      <dgm:spPr/>
    </dgm:pt>
    <dgm:pt modelId="{CAC4C946-03BB-4A65-B7B0-6128ED9C82ED}" type="pres">
      <dgm:prSet presAssocID="{CD0EE244-84F6-410A-8EFE-062BBA848C39}" presName="sibSpaceTwo" presStyleCnt="0"/>
      <dgm:spPr/>
    </dgm:pt>
    <dgm:pt modelId="{4517E503-A9C4-4302-A8A2-7F82808B0EDA}" type="pres">
      <dgm:prSet presAssocID="{9ABA98E7-6BDB-49AA-84A9-63A95848B8CF}" presName="vertTwo" presStyleCnt="0"/>
      <dgm:spPr/>
    </dgm:pt>
    <dgm:pt modelId="{180ECAC2-0B32-4661-921B-2C2399A87541}" type="pres">
      <dgm:prSet presAssocID="{9ABA98E7-6BDB-49AA-84A9-63A95848B8CF}" presName="txTwo" presStyleLbl="node2" presStyleIdx="1" presStyleCnt="2">
        <dgm:presLayoutVars>
          <dgm:chPref val="3"/>
        </dgm:presLayoutVars>
      </dgm:prSet>
      <dgm:spPr/>
    </dgm:pt>
    <dgm:pt modelId="{B4AAD5A7-06DE-4773-9143-62953659C981}" type="pres">
      <dgm:prSet presAssocID="{9ABA98E7-6BDB-49AA-84A9-63A95848B8CF}" presName="parTransTwo" presStyleCnt="0"/>
      <dgm:spPr/>
    </dgm:pt>
    <dgm:pt modelId="{A43216AA-9D6C-4816-B57D-D7FA2A97DB2C}" type="pres">
      <dgm:prSet presAssocID="{9ABA98E7-6BDB-49AA-84A9-63A95848B8CF}" presName="horzTwo" presStyleCnt="0"/>
      <dgm:spPr/>
    </dgm:pt>
    <dgm:pt modelId="{CB0B038D-BE3A-4709-872C-98FD854D86CB}" type="pres">
      <dgm:prSet presAssocID="{0BE5C430-21B9-47AF-BB3D-E8DD1E1F40D8}" presName="vertThree" presStyleCnt="0"/>
      <dgm:spPr/>
    </dgm:pt>
    <dgm:pt modelId="{F73E7026-9E64-4F68-A5D7-EBF5429EA7A6}" type="pres">
      <dgm:prSet presAssocID="{0BE5C430-21B9-47AF-BB3D-E8DD1E1F40D8}" presName="txThree" presStyleLbl="node3" presStyleIdx="2" presStyleCnt="4">
        <dgm:presLayoutVars>
          <dgm:chPref val="3"/>
        </dgm:presLayoutVars>
      </dgm:prSet>
      <dgm:spPr/>
    </dgm:pt>
    <dgm:pt modelId="{7F805629-FFBC-48B7-A423-5D3A13189E34}" type="pres">
      <dgm:prSet presAssocID="{0BE5C430-21B9-47AF-BB3D-E8DD1E1F40D8}" presName="horzThree" presStyleCnt="0"/>
      <dgm:spPr/>
    </dgm:pt>
    <dgm:pt modelId="{84B2FB2E-587F-444F-85C7-87BBB6A59ED8}" type="pres">
      <dgm:prSet presAssocID="{F98C9E67-A19E-49C5-894E-BF3A9630CFDF}" presName="sibSpaceThree" presStyleCnt="0"/>
      <dgm:spPr/>
    </dgm:pt>
    <dgm:pt modelId="{313E51C0-E2AA-4A2C-AAF2-9836C5271404}" type="pres">
      <dgm:prSet presAssocID="{4FFBEC98-7912-4645-B798-033F7E4B7EFA}" presName="vertThree" presStyleCnt="0"/>
      <dgm:spPr/>
    </dgm:pt>
    <dgm:pt modelId="{1A507C7B-305E-416B-86F1-A3921F69C585}" type="pres">
      <dgm:prSet presAssocID="{4FFBEC98-7912-4645-B798-033F7E4B7EFA}" presName="txThree" presStyleLbl="node3" presStyleIdx="3" presStyleCnt="4">
        <dgm:presLayoutVars>
          <dgm:chPref val="3"/>
        </dgm:presLayoutVars>
      </dgm:prSet>
      <dgm:spPr/>
    </dgm:pt>
    <dgm:pt modelId="{3F6EA36B-A436-4E2A-B864-EA2832529436}" type="pres">
      <dgm:prSet presAssocID="{4FFBEC98-7912-4645-B798-033F7E4B7EFA}" presName="horzThree" presStyleCnt="0"/>
      <dgm:spPr/>
    </dgm:pt>
  </dgm:ptLst>
  <dgm:cxnLst>
    <dgm:cxn modelId="{5B8EC8C2-60D6-4DF3-9EE2-0355C012989D}" srcId="{A12988A0-4E69-4C0D-BB9E-D190C4DB6917}" destId="{25D59EE2-9918-491C-8E59-EBE580E4D264}" srcOrd="1" destOrd="0" parTransId="{52F71D37-AD82-45E0-B603-70E701905B08}" sibTransId="{AA4A1B45-82F9-4B2C-8138-F5B8D8B10DFF}"/>
    <dgm:cxn modelId="{80CCE9BD-CBC5-4967-8D6D-123421E26427}" type="presOf" srcId="{9ABA98E7-6BDB-49AA-84A9-63A95848B8CF}" destId="{180ECAC2-0B32-4661-921B-2C2399A87541}" srcOrd="0" destOrd="0" presId="urn:microsoft.com/office/officeart/2005/8/layout/hierarchy4"/>
    <dgm:cxn modelId="{7F8DBCEC-F217-45FB-85E5-06BB1FCFAE70}" srcId="{9ABA98E7-6BDB-49AA-84A9-63A95848B8CF}" destId="{4FFBEC98-7912-4645-B798-033F7E4B7EFA}" srcOrd="1" destOrd="0" parTransId="{6360F288-4725-4C0E-8918-F34FA2F0B419}" sibTransId="{ABAFB33C-9EAC-4390-8E2C-52CC6FF4402D}"/>
    <dgm:cxn modelId="{7C73E6D9-AD47-4715-AB10-CADB470E4EA7}" type="presOf" srcId="{78BD5F53-4442-406C-AE09-9BF6751DCE74}" destId="{8E4ECD0A-06DF-4499-BFE8-D25A5EC47FE2}" srcOrd="0" destOrd="0" presId="urn:microsoft.com/office/officeart/2005/8/layout/hierarchy4"/>
    <dgm:cxn modelId="{DCFCD936-3903-4E4A-9196-09558FC1421E}" type="presOf" srcId="{C11BD457-EA2C-4FCC-BDE5-3BF6D956135E}" destId="{A678217D-CFE8-419E-805F-4CD86898E2EE}" srcOrd="0" destOrd="0" presId="urn:microsoft.com/office/officeart/2005/8/layout/hierarchy4"/>
    <dgm:cxn modelId="{CA5FEE9C-6AC6-4BBF-90E3-5CFD5D073287}" type="presOf" srcId="{0BE5C430-21B9-47AF-BB3D-E8DD1E1F40D8}" destId="{F73E7026-9E64-4F68-A5D7-EBF5429EA7A6}" srcOrd="0" destOrd="0" presId="urn:microsoft.com/office/officeart/2005/8/layout/hierarchy4"/>
    <dgm:cxn modelId="{09909E62-1C91-4481-A39A-4E2E08625B3D}" srcId="{A12988A0-4E69-4C0D-BB9E-D190C4DB6917}" destId="{C11BD457-EA2C-4FCC-BDE5-3BF6D956135E}" srcOrd="0" destOrd="0" parTransId="{0728ACC9-8DF8-46BD-86BF-BA529AD51172}" sibTransId="{FAC2F061-AB84-4B96-9A46-DC9D78C82993}"/>
    <dgm:cxn modelId="{BB65B9BC-27F2-4649-8D03-13E400994AA4}" type="presOf" srcId="{A12988A0-4E69-4C0D-BB9E-D190C4DB6917}" destId="{260F588C-782D-4B7A-888D-2C2C74BAAF7B}" srcOrd="0" destOrd="0" presId="urn:microsoft.com/office/officeart/2005/8/layout/hierarchy4"/>
    <dgm:cxn modelId="{1F23FC09-3EFC-459F-B75B-016C6C1FABF1}" srcId="{9ABA98E7-6BDB-49AA-84A9-63A95848B8CF}" destId="{0BE5C430-21B9-47AF-BB3D-E8DD1E1F40D8}" srcOrd="0" destOrd="0" parTransId="{0CF754B9-0601-4488-8B58-699DE12B1BC7}" sibTransId="{F98C9E67-A19E-49C5-894E-BF3A9630CFDF}"/>
    <dgm:cxn modelId="{5C50D7DC-A490-47DE-A195-266D63F0B40D}" type="presOf" srcId="{25D59EE2-9918-491C-8E59-EBE580E4D264}" destId="{7C64F4CE-8A3E-4C63-975D-7042CD8C9E67}" srcOrd="0" destOrd="0" presId="urn:microsoft.com/office/officeart/2005/8/layout/hierarchy4"/>
    <dgm:cxn modelId="{4DBF1966-D304-4A59-8176-4056CEC0D7B1}" srcId="{78BD5F53-4442-406C-AE09-9BF6751DCE74}" destId="{A12988A0-4E69-4C0D-BB9E-D190C4DB6917}" srcOrd="0" destOrd="0" parTransId="{D050C3D8-7884-45EA-BC11-C972AC54526D}" sibTransId="{CD0EE244-84F6-410A-8EFE-062BBA848C39}"/>
    <dgm:cxn modelId="{6C194630-B4E5-4BE1-8147-D236228FFDAE}" srcId="{371E7CD2-4CF4-412B-9896-EF5082C7EEA5}" destId="{78BD5F53-4442-406C-AE09-9BF6751DCE74}" srcOrd="0" destOrd="0" parTransId="{5B1EE72E-9DEF-43E8-AFA0-D74FE4AA23B8}" sibTransId="{36780B32-3976-418F-9A66-B08D97506167}"/>
    <dgm:cxn modelId="{0952B6E3-205B-40D9-AAF4-60E6487DB872}" type="presOf" srcId="{4FFBEC98-7912-4645-B798-033F7E4B7EFA}" destId="{1A507C7B-305E-416B-86F1-A3921F69C585}" srcOrd="0" destOrd="0" presId="urn:microsoft.com/office/officeart/2005/8/layout/hierarchy4"/>
    <dgm:cxn modelId="{977FA601-CC2D-4A2E-B7B9-292F6C3626DE}" srcId="{78BD5F53-4442-406C-AE09-9BF6751DCE74}" destId="{9ABA98E7-6BDB-49AA-84A9-63A95848B8CF}" srcOrd="1" destOrd="0" parTransId="{9C42B79E-0AB7-491B-90A7-1712B3D63025}" sibTransId="{FE6BB977-24BD-4C7B-B25D-B9C50C64F09C}"/>
    <dgm:cxn modelId="{E612CB51-3D0E-4081-A82E-9127EC01049B}" type="presOf" srcId="{371E7CD2-4CF4-412B-9896-EF5082C7EEA5}" destId="{AAA13594-662B-456E-9FB4-69C05585D83C}" srcOrd="0" destOrd="0" presId="urn:microsoft.com/office/officeart/2005/8/layout/hierarchy4"/>
    <dgm:cxn modelId="{AA1B742E-B476-40FE-BDF6-8A240BD43F1B}" type="presParOf" srcId="{AAA13594-662B-456E-9FB4-69C05585D83C}" destId="{1A42EDDA-1313-4AF2-ABC3-8E55AB3568F0}" srcOrd="0" destOrd="0" presId="urn:microsoft.com/office/officeart/2005/8/layout/hierarchy4"/>
    <dgm:cxn modelId="{F5148CD3-7726-4B17-98AA-30CB6DFD7CB6}" type="presParOf" srcId="{1A42EDDA-1313-4AF2-ABC3-8E55AB3568F0}" destId="{8E4ECD0A-06DF-4499-BFE8-D25A5EC47FE2}" srcOrd="0" destOrd="0" presId="urn:microsoft.com/office/officeart/2005/8/layout/hierarchy4"/>
    <dgm:cxn modelId="{96E10A6C-1938-4497-9D16-3CC0A8D15062}" type="presParOf" srcId="{1A42EDDA-1313-4AF2-ABC3-8E55AB3568F0}" destId="{FD80BD62-AFB9-488D-BEB4-69A1ED4FB6ED}" srcOrd="1" destOrd="0" presId="urn:microsoft.com/office/officeart/2005/8/layout/hierarchy4"/>
    <dgm:cxn modelId="{B77ADA67-9AB3-4DF8-BC07-11DF2BE38EE8}" type="presParOf" srcId="{1A42EDDA-1313-4AF2-ABC3-8E55AB3568F0}" destId="{50F33E57-D01F-4E46-B3E2-0E17CA64A507}" srcOrd="2" destOrd="0" presId="urn:microsoft.com/office/officeart/2005/8/layout/hierarchy4"/>
    <dgm:cxn modelId="{E9F570B7-BC6B-4E16-831B-D94656DABB02}" type="presParOf" srcId="{50F33E57-D01F-4E46-B3E2-0E17CA64A507}" destId="{B4A68D3D-5E75-4680-9036-0EBBB4A367FF}" srcOrd="0" destOrd="0" presId="urn:microsoft.com/office/officeart/2005/8/layout/hierarchy4"/>
    <dgm:cxn modelId="{BEFD453E-F1A9-4799-9E23-38958E5168FA}" type="presParOf" srcId="{B4A68D3D-5E75-4680-9036-0EBBB4A367FF}" destId="{260F588C-782D-4B7A-888D-2C2C74BAAF7B}" srcOrd="0" destOrd="0" presId="urn:microsoft.com/office/officeart/2005/8/layout/hierarchy4"/>
    <dgm:cxn modelId="{9969A238-F835-4C0C-AAA7-B05ED1E00889}" type="presParOf" srcId="{B4A68D3D-5E75-4680-9036-0EBBB4A367FF}" destId="{7B0B618D-EEEA-4CC9-BE4E-D2A5EC593499}" srcOrd="1" destOrd="0" presId="urn:microsoft.com/office/officeart/2005/8/layout/hierarchy4"/>
    <dgm:cxn modelId="{4093E5A8-FD22-48DA-A7D4-CF853D538767}" type="presParOf" srcId="{B4A68D3D-5E75-4680-9036-0EBBB4A367FF}" destId="{FC8AB5DA-FEE7-4E7B-8A94-8AE8AC150FC6}" srcOrd="2" destOrd="0" presId="urn:microsoft.com/office/officeart/2005/8/layout/hierarchy4"/>
    <dgm:cxn modelId="{A791CB14-C0D4-4783-8FCF-5115CF9C21DB}" type="presParOf" srcId="{FC8AB5DA-FEE7-4E7B-8A94-8AE8AC150FC6}" destId="{8FF7B5AF-0228-43BB-8DA8-518120B2A8CE}" srcOrd="0" destOrd="0" presId="urn:microsoft.com/office/officeart/2005/8/layout/hierarchy4"/>
    <dgm:cxn modelId="{C9F38E3A-2466-43FF-9650-BA925F7D4340}" type="presParOf" srcId="{8FF7B5AF-0228-43BB-8DA8-518120B2A8CE}" destId="{A678217D-CFE8-419E-805F-4CD86898E2EE}" srcOrd="0" destOrd="0" presId="urn:microsoft.com/office/officeart/2005/8/layout/hierarchy4"/>
    <dgm:cxn modelId="{F54D0A91-B00E-4235-BF5E-902357ECF966}" type="presParOf" srcId="{8FF7B5AF-0228-43BB-8DA8-518120B2A8CE}" destId="{4A1152AA-6222-4DEC-9AED-82B89A93213E}" srcOrd="1" destOrd="0" presId="urn:microsoft.com/office/officeart/2005/8/layout/hierarchy4"/>
    <dgm:cxn modelId="{F743139D-F7D5-4540-8173-06530A7940F2}" type="presParOf" srcId="{FC8AB5DA-FEE7-4E7B-8A94-8AE8AC150FC6}" destId="{64E2B104-6AE8-43E7-9633-CAB51EB97469}" srcOrd="1" destOrd="0" presId="urn:microsoft.com/office/officeart/2005/8/layout/hierarchy4"/>
    <dgm:cxn modelId="{E38977AC-5321-4DAD-822B-A0EF71AD308A}" type="presParOf" srcId="{FC8AB5DA-FEE7-4E7B-8A94-8AE8AC150FC6}" destId="{15547161-AD22-4293-A9BD-D65E1A6AE87D}" srcOrd="2" destOrd="0" presId="urn:microsoft.com/office/officeart/2005/8/layout/hierarchy4"/>
    <dgm:cxn modelId="{9BCD9DD4-1815-43FA-8373-CEA2935BA824}" type="presParOf" srcId="{15547161-AD22-4293-A9BD-D65E1A6AE87D}" destId="{7C64F4CE-8A3E-4C63-975D-7042CD8C9E67}" srcOrd="0" destOrd="0" presId="urn:microsoft.com/office/officeart/2005/8/layout/hierarchy4"/>
    <dgm:cxn modelId="{6DDB9CC8-8C0B-44C9-8CC9-03C1D464432E}" type="presParOf" srcId="{15547161-AD22-4293-A9BD-D65E1A6AE87D}" destId="{364B2ED8-C29F-4351-B5CF-5501E9F6D122}" srcOrd="1" destOrd="0" presId="urn:microsoft.com/office/officeart/2005/8/layout/hierarchy4"/>
    <dgm:cxn modelId="{0C538308-AFBD-4461-A391-55745D75DAD2}" type="presParOf" srcId="{50F33E57-D01F-4E46-B3E2-0E17CA64A507}" destId="{CAC4C946-03BB-4A65-B7B0-6128ED9C82ED}" srcOrd="1" destOrd="0" presId="urn:microsoft.com/office/officeart/2005/8/layout/hierarchy4"/>
    <dgm:cxn modelId="{911B5E89-B68B-4C48-A399-F1891730636B}" type="presParOf" srcId="{50F33E57-D01F-4E46-B3E2-0E17CA64A507}" destId="{4517E503-A9C4-4302-A8A2-7F82808B0EDA}" srcOrd="2" destOrd="0" presId="urn:microsoft.com/office/officeart/2005/8/layout/hierarchy4"/>
    <dgm:cxn modelId="{0A232691-CC2C-4C5C-8F0F-E8C36DCE3296}" type="presParOf" srcId="{4517E503-A9C4-4302-A8A2-7F82808B0EDA}" destId="{180ECAC2-0B32-4661-921B-2C2399A87541}" srcOrd="0" destOrd="0" presId="urn:microsoft.com/office/officeart/2005/8/layout/hierarchy4"/>
    <dgm:cxn modelId="{C95348AE-FD79-4580-B921-50EB325A3EDA}" type="presParOf" srcId="{4517E503-A9C4-4302-A8A2-7F82808B0EDA}" destId="{B4AAD5A7-06DE-4773-9143-62953659C981}" srcOrd="1" destOrd="0" presId="urn:microsoft.com/office/officeart/2005/8/layout/hierarchy4"/>
    <dgm:cxn modelId="{8F05D839-0796-4E33-A70D-92287C14CFC7}" type="presParOf" srcId="{4517E503-A9C4-4302-A8A2-7F82808B0EDA}" destId="{A43216AA-9D6C-4816-B57D-D7FA2A97DB2C}" srcOrd="2" destOrd="0" presId="urn:microsoft.com/office/officeart/2005/8/layout/hierarchy4"/>
    <dgm:cxn modelId="{FDA6C0BD-9717-4F7C-8643-719D9E0750FF}" type="presParOf" srcId="{A43216AA-9D6C-4816-B57D-D7FA2A97DB2C}" destId="{CB0B038D-BE3A-4709-872C-98FD854D86CB}" srcOrd="0" destOrd="0" presId="urn:microsoft.com/office/officeart/2005/8/layout/hierarchy4"/>
    <dgm:cxn modelId="{AF20565C-6B60-484E-8100-BFB37B384061}" type="presParOf" srcId="{CB0B038D-BE3A-4709-872C-98FD854D86CB}" destId="{F73E7026-9E64-4F68-A5D7-EBF5429EA7A6}" srcOrd="0" destOrd="0" presId="urn:microsoft.com/office/officeart/2005/8/layout/hierarchy4"/>
    <dgm:cxn modelId="{BC7E4AAF-DD7D-4CBC-B68E-40448C8ABE57}" type="presParOf" srcId="{CB0B038D-BE3A-4709-872C-98FD854D86CB}" destId="{7F805629-FFBC-48B7-A423-5D3A13189E34}" srcOrd="1" destOrd="0" presId="urn:microsoft.com/office/officeart/2005/8/layout/hierarchy4"/>
    <dgm:cxn modelId="{666CCC96-CE44-4995-BE04-E84E18E238A7}" type="presParOf" srcId="{A43216AA-9D6C-4816-B57D-D7FA2A97DB2C}" destId="{84B2FB2E-587F-444F-85C7-87BBB6A59ED8}" srcOrd="1" destOrd="0" presId="urn:microsoft.com/office/officeart/2005/8/layout/hierarchy4"/>
    <dgm:cxn modelId="{F15048F8-D0A6-4C8F-ABFA-B324A863A6E7}" type="presParOf" srcId="{A43216AA-9D6C-4816-B57D-D7FA2A97DB2C}" destId="{313E51C0-E2AA-4A2C-AAF2-9836C5271404}" srcOrd="2" destOrd="0" presId="urn:microsoft.com/office/officeart/2005/8/layout/hierarchy4"/>
    <dgm:cxn modelId="{1021F3F7-38A0-46F4-849D-6630933220AB}" type="presParOf" srcId="{313E51C0-E2AA-4A2C-AAF2-9836C5271404}" destId="{1A507C7B-305E-416B-86F1-A3921F69C585}" srcOrd="0" destOrd="0" presId="urn:microsoft.com/office/officeart/2005/8/layout/hierarchy4"/>
    <dgm:cxn modelId="{270F165B-5182-4A0C-A560-119DEBCC4217}" type="presParOf" srcId="{313E51C0-E2AA-4A2C-AAF2-9836C5271404}" destId="{3F6EA36B-A436-4E2A-B864-EA2832529436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E7CD2-4CF4-412B-9896-EF5082C7EEA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BD5F53-4442-406C-AE09-9BF6751DCE74}">
      <dgm:prSet phldrT="[Text]" custT="1"/>
      <dgm:spPr/>
      <dgm:t>
        <a:bodyPr/>
        <a:lstStyle/>
        <a:p>
          <a:r>
            <a:rPr lang="cs-CZ" sz="9600" dirty="0" smtClean="0">
              <a:solidFill>
                <a:srgbClr val="C00000"/>
              </a:solidFill>
              <a:latin typeface="Gill Sans Ultra Bold" pitchFamily="34" charset="-18"/>
            </a:rPr>
            <a:t>Malvice</a:t>
          </a:r>
          <a:endParaRPr lang="cs-CZ" sz="9600" dirty="0">
            <a:solidFill>
              <a:srgbClr val="C00000"/>
            </a:solidFill>
            <a:latin typeface="Gill Sans Ultra Bold" pitchFamily="34" charset="-18"/>
          </a:endParaRPr>
        </a:p>
      </dgm:t>
    </dgm:pt>
    <dgm:pt modelId="{5B1EE72E-9DEF-43E8-AFA0-D74FE4AA23B8}" type="parTrans" cxnId="{6C194630-B4E5-4BE1-8147-D236228FFDAE}">
      <dgm:prSet/>
      <dgm:spPr/>
      <dgm:t>
        <a:bodyPr/>
        <a:lstStyle/>
        <a:p>
          <a:endParaRPr lang="cs-CZ"/>
        </a:p>
      </dgm:t>
    </dgm:pt>
    <dgm:pt modelId="{36780B32-3976-418F-9A66-B08D97506167}" type="sibTrans" cxnId="{6C194630-B4E5-4BE1-8147-D236228FFDAE}">
      <dgm:prSet/>
      <dgm:spPr/>
      <dgm:t>
        <a:bodyPr/>
        <a:lstStyle/>
        <a:p>
          <a:endParaRPr lang="cs-CZ"/>
        </a:p>
      </dgm:t>
    </dgm:pt>
    <dgm:pt modelId="{A12988A0-4E69-4C0D-BB9E-D190C4DB69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050C3D8-7884-45EA-BC11-C972AC54526D}" type="parTrans" cxnId="{4DBF1966-D304-4A59-8176-4056CEC0D7B1}">
      <dgm:prSet/>
      <dgm:spPr/>
      <dgm:t>
        <a:bodyPr/>
        <a:lstStyle/>
        <a:p>
          <a:endParaRPr lang="cs-CZ"/>
        </a:p>
      </dgm:t>
    </dgm:pt>
    <dgm:pt modelId="{CD0EE244-84F6-410A-8EFE-062BBA848C39}" type="sibTrans" cxnId="{4DBF1966-D304-4A59-8176-4056CEC0D7B1}">
      <dgm:prSet/>
      <dgm:spPr/>
      <dgm:t>
        <a:bodyPr/>
        <a:lstStyle/>
        <a:p>
          <a:endParaRPr lang="cs-CZ"/>
        </a:p>
      </dgm:t>
    </dgm:pt>
    <dgm:pt modelId="{9ABA98E7-6BDB-49AA-84A9-63A95848B8C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C42B79E-0AB7-491B-90A7-1712B3D63025}" type="parTrans" cxnId="{977FA601-CC2D-4A2E-B7B9-292F6C3626DE}">
      <dgm:prSet/>
      <dgm:spPr/>
      <dgm:t>
        <a:bodyPr/>
        <a:lstStyle/>
        <a:p>
          <a:endParaRPr lang="cs-CZ"/>
        </a:p>
      </dgm:t>
    </dgm:pt>
    <dgm:pt modelId="{FE6BB977-24BD-4C7B-B25D-B9C50C64F09C}" type="sibTrans" cxnId="{977FA601-CC2D-4A2E-B7B9-292F6C3626DE}">
      <dgm:prSet/>
      <dgm:spPr/>
      <dgm:t>
        <a:bodyPr/>
        <a:lstStyle/>
        <a:p>
          <a:endParaRPr lang="cs-CZ"/>
        </a:p>
      </dgm:t>
    </dgm:pt>
    <dgm:pt modelId="{51BDD9C8-7AED-4D47-9195-1064BCCD4DA2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3B19F4D-AD27-487D-9B2A-DA6AC9F8C0D5}" type="parTrans" cxnId="{823CA9C7-4A49-406A-B0E7-B01A3C19AFB2}">
      <dgm:prSet/>
      <dgm:spPr/>
      <dgm:t>
        <a:bodyPr/>
        <a:lstStyle/>
        <a:p>
          <a:endParaRPr lang="cs-CZ"/>
        </a:p>
      </dgm:t>
    </dgm:pt>
    <dgm:pt modelId="{4CFC2B64-9F72-4EA9-95D3-9EA2F081EC71}" type="sibTrans" cxnId="{823CA9C7-4A49-406A-B0E7-B01A3C19AFB2}">
      <dgm:prSet/>
      <dgm:spPr/>
      <dgm:t>
        <a:bodyPr/>
        <a:lstStyle/>
        <a:p>
          <a:endParaRPr lang="cs-CZ"/>
        </a:p>
      </dgm:t>
    </dgm:pt>
    <dgm:pt modelId="{1A2383DA-CAA0-4B78-B8A6-5013EB35243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F53C69E-6A60-42E5-917B-AB2EF4FBB849}" type="parTrans" cxnId="{34B17502-6885-48B6-808E-63DD8AE6BB94}">
      <dgm:prSet/>
      <dgm:spPr/>
    </dgm:pt>
    <dgm:pt modelId="{8383BF52-39C3-45A7-A6BE-4491DBE66818}" type="sibTrans" cxnId="{34B17502-6885-48B6-808E-63DD8AE6BB94}">
      <dgm:prSet/>
      <dgm:spPr/>
    </dgm:pt>
    <dgm:pt modelId="{56877990-4088-4047-8167-3FB34B81BC3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A1F27B1-BBA0-42AC-904E-2DA5FB4D7587}" type="parTrans" cxnId="{268A86CE-8D73-4489-B4B3-09258A6D72FD}">
      <dgm:prSet/>
      <dgm:spPr/>
      <dgm:t>
        <a:bodyPr/>
        <a:lstStyle/>
        <a:p>
          <a:endParaRPr lang="cs-CZ"/>
        </a:p>
      </dgm:t>
    </dgm:pt>
    <dgm:pt modelId="{6D06ED5D-3534-44D7-AAED-A2804541C375}" type="sibTrans" cxnId="{268A86CE-8D73-4489-B4B3-09258A6D72FD}">
      <dgm:prSet/>
      <dgm:spPr/>
      <dgm:t>
        <a:bodyPr/>
        <a:lstStyle/>
        <a:p>
          <a:endParaRPr lang="cs-CZ"/>
        </a:p>
      </dgm:t>
    </dgm:pt>
    <dgm:pt modelId="{77E0F8A6-6460-480E-91F6-93AA69FFCE3A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7999F62-2565-43CE-AF24-9FB2BEFC2897}" type="sibTrans" cxnId="{BECBA559-EC35-4C4D-AEAC-3D6BE68845A9}">
      <dgm:prSet/>
      <dgm:spPr/>
      <dgm:t>
        <a:bodyPr/>
        <a:lstStyle/>
        <a:p>
          <a:endParaRPr lang="cs-CZ"/>
        </a:p>
      </dgm:t>
    </dgm:pt>
    <dgm:pt modelId="{5B56DAE2-F373-4893-A0CD-FE67603E3BE8}" type="parTrans" cxnId="{BECBA559-EC35-4C4D-AEAC-3D6BE68845A9}">
      <dgm:prSet/>
      <dgm:spPr/>
      <dgm:t>
        <a:bodyPr/>
        <a:lstStyle/>
        <a:p>
          <a:endParaRPr lang="cs-CZ"/>
        </a:p>
      </dgm:t>
    </dgm:pt>
    <dgm:pt modelId="{228E65CD-4B76-43BE-B0BC-51CBB2D6E915}">
      <dgm:prSet phldrT="[Text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2CFFCBE-7446-4CBD-BF64-DA81F09658B9}" type="parTrans" cxnId="{5DFACF7D-F475-470C-A2D8-CBA02B7A051D}">
      <dgm:prSet/>
      <dgm:spPr/>
      <dgm:t>
        <a:bodyPr/>
        <a:lstStyle/>
        <a:p>
          <a:endParaRPr lang="cs-CZ"/>
        </a:p>
      </dgm:t>
    </dgm:pt>
    <dgm:pt modelId="{E4F65123-7FCF-41D7-BDF0-A55AC4EAC066}" type="sibTrans" cxnId="{5DFACF7D-F475-470C-A2D8-CBA02B7A051D}">
      <dgm:prSet/>
      <dgm:spPr/>
      <dgm:t>
        <a:bodyPr/>
        <a:lstStyle/>
        <a:p>
          <a:endParaRPr lang="cs-CZ"/>
        </a:p>
      </dgm:t>
    </dgm:pt>
    <dgm:pt modelId="{AAA13594-662B-456E-9FB4-69C05585D83C}" type="pres">
      <dgm:prSet presAssocID="{371E7CD2-4CF4-412B-9896-EF5082C7EE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42EDDA-1313-4AF2-ABC3-8E55AB3568F0}" type="pres">
      <dgm:prSet presAssocID="{78BD5F53-4442-406C-AE09-9BF6751DCE74}" presName="vertOne" presStyleCnt="0"/>
      <dgm:spPr/>
    </dgm:pt>
    <dgm:pt modelId="{8E4ECD0A-06DF-4499-BFE8-D25A5EC47FE2}" type="pres">
      <dgm:prSet presAssocID="{78BD5F53-4442-406C-AE09-9BF6751DCE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80BD62-AFB9-488D-BEB4-69A1ED4FB6ED}" type="pres">
      <dgm:prSet presAssocID="{78BD5F53-4442-406C-AE09-9BF6751DCE74}" presName="parTransOne" presStyleCnt="0"/>
      <dgm:spPr/>
    </dgm:pt>
    <dgm:pt modelId="{50F33E57-D01F-4E46-B3E2-0E17CA64A507}" type="pres">
      <dgm:prSet presAssocID="{78BD5F53-4442-406C-AE09-9BF6751DCE74}" presName="horzOne" presStyleCnt="0"/>
      <dgm:spPr/>
    </dgm:pt>
    <dgm:pt modelId="{B4A68D3D-5E75-4680-9036-0EBBB4A367FF}" type="pres">
      <dgm:prSet presAssocID="{A12988A0-4E69-4C0D-BB9E-D190C4DB6917}" presName="vertTwo" presStyleCnt="0"/>
      <dgm:spPr/>
    </dgm:pt>
    <dgm:pt modelId="{260F588C-782D-4B7A-888D-2C2C74BAAF7B}" type="pres">
      <dgm:prSet presAssocID="{A12988A0-4E69-4C0D-BB9E-D190C4DB6917}" presName="txTwo" presStyleLbl="node2" presStyleIdx="0" presStyleCnt="2">
        <dgm:presLayoutVars>
          <dgm:chPref val="3"/>
        </dgm:presLayoutVars>
      </dgm:prSet>
      <dgm:spPr/>
    </dgm:pt>
    <dgm:pt modelId="{7B0B618D-EEEA-4CC9-BE4E-D2A5EC593499}" type="pres">
      <dgm:prSet presAssocID="{A12988A0-4E69-4C0D-BB9E-D190C4DB6917}" presName="parTransTwo" presStyleCnt="0"/>
      <dgm:spPr/>
    </dgm:pt>
    <dgm:pt modelId="{FC8AB5DA-FEE7-4E7B-8A94-8AE8AC150FC6}" type="pres">
      <dgm:prSet presAssocID="{A12988A0-4E69-4C0D-BB9E-D190C4DB6917}" presName="horzTwo" presStyleCnt="0"/>
      <dgm:spPr/>
    </dgm:pt>
    <dgm:pt modelId="{03F84D13-9565-42AA-A10D-4063F1D758CF}" type="pres">
      <dgm:prSet presAssocID="{1A2383DA-CAA0-4B78-B8A6-5013EB352435}" presName="vertThree" presStyleCnt="0"/>
      <dgm:spPr/>
    </dgm:pt>
    <dgm:pt modelId="{D7B122A4-BB7A-4D5E-AAF9-585027277FC3}" type="pres">
      <dgm:prSet presAssocID="{1A2383DA-CAA0-4B78-B8A6-5013EB352435}" presName="txThree" presStyleLbl="node3" presStyleIdx="0" presStyleCnt="5">
        <dgm:presLayoutVars>
          <dgm:chPref val="3"/>
        </dgm:presLayoutVars>
      </dgm:prSet>
      <dgm:spPr/>
    </dgm:pt>
    <dgm:pt modelId="{F8BB07A7-C27A-4FCF-87F1-2213C38AD4BA}" type="pres">
      <dgm:prSet presAssocID="{1A2383DA-CAA0-4B78-B8A6-5013EB352435}" presName="horzThree" presStyleCnt="0"/>
      <dgm:spPr/>
    </dgm:pt>
    <dgm:pt modelId="{10AE61B6-2F6C-4760-AA41-90F6C531DDA9}" type="pres">
      <dgm:prSet presAssocID="{8383BF52-39C3-45A7-A6BE-4491DBE66818}" presName="sibSpaceThree" presStyleCnt="0"/>
      <dgm:spPr/>
    </dgm:pt>
    <dgm:pt modelId="{828E008B-6956-431D-A30E-34DD63059259}" type="pres">
      <dgm:prSet presAssocID="{56877990-4088-4047-8167-3FB34B81BC3B}" presName="vertThree" presStyleCnt="0"/>
      <dgm:spPr/>
    </dgm:pt>
    <dgm:pt modelId="{123BA01F-7F49-4E9A-A2CD-E98D6F1E8C66}" type="pres">
      <dgm:prSet presAssocID="{56877990-4088-4047-8167-3FB34B81BC3B}" presName="txThree" presStyleLbl="node3" presStyleIdx="1" presStyleCnt="5">
        <dgm:presLayoutVars>
          <dgm:chPref val="3"/>
        </dgm:presLayoutVars>
      </dgm:prSet>
      <dgm:spPr/>
    </dgm:pt>
    <dgm:pt modelId="{64B937C6-1D82-44FE-AB20-FCC560B9EBF3}" type="pres">
      <dgm:prSet presAssocID="{56877990-4088-4047-8167-3FB34B81BC3B}" presName="horzThree" presStyleCnt="0"/>
      <dgm:spPr/>
    </dgm:pt>
    <dgm:pt modelId="{97BC956B-FE33-49AA-A28D-34C2D396360E}" type="pres">
      <dgm:prSet presAssocID="{6D06ED5D-3534-44D7-AAED-A2804541C375}" presName="sibSpaceThree" presStyleCnt="0"/>
      <dgm:spPr/>
    </dgm:pt>
    <dgm:pt modelId="{01653C70-2372-4F4E-8062-D26EFC6C168E}" type="pres">
      <dgm:prSet presAssocID="{228E65CD-4B76-43BE-B0BC-51CBB2D6E915}" presName="vertThree" presStyleCnt="0"/>
      <dgm:spPr/>
    </dgm:pt>
    <dgm:pt modelId="{49FF6098-BBAA-4B26-88DE-9376F15E6AA9}" type="pres">
      <dgm:prSet presAssocID="{228E65CD-4B76-43BE-B0BC-51CBB2D6E915}" presName="txThree" presStyleLbl="node3" presStyleIdx="2" presStyleCnt="5">
        <dgm:presLayoutVars>
          <dgm:chPref val="3"/>
        </dgm:presLayoutVars>
      </dgm:prSet>
      <dgm:spPr/>
    </dgm:pt>
    <dgm:pt modelId="{0DCC6323-C9D4-4B08-BDED-ABA87C9BEECE}" type="pres">
      <dgm:prSet presAssocID="{228E65CD-4B76-43BE-B0BC-51CBB2D6E915}" presName="horzThree" presStyleCnt="0"/>
      <dgm:spPr/>
    </dgm:pt>
    <dgm:pt modelId="{CAC4C946-03BB-4A65-B7B0-6128ED9C82ED}" type="pres">
      <dgm:prSet presAssocID="{CD0EE244-84F6-410A-8EFE-062BBA848C39}" presName="sibSpaceTwo" presStyleCnt="0"/>
      <dgm:spPr/>
    </dgm:pt>
    <dgm:pt modelId="{4517E503-A9C4-4302-A8A2-7F82808B0EDA}" type="pres">
      <dgm:prSet presAssocID="{9ABA98E7-6BDB-49AA-84A9-63A95848B8CF}" presName="vertTwo" presStyleCnt="0"/>
      <dgm:spPr/>
    </dgm:pt>
    <dgm:pt modelId="{180ECAC2-0B32-4661-921B-2C2399A87541}" type="pres">
      <dgm:prSet presAssocID="{9ABA98E7-6BDB-49AA-84A9-63A95848B8CF}" presName="txTwo" presStyleLbl="node2" presStyleIdx="1" presStyleCnt="2">
        <dgm:presLayoutVars>
          <dgm:chPref val="3"/>
        </dgm:presLayoutVars>
      </dgm:prSet>
      <dgm:spPr/>
    </dgm:pt>
    <dgm:pt modelId="{B4AAD5A7-06DE-4773-9143-62953659C981}" type="pres">
      <dgm:prSet presAssocID="{9ABA98E7-6BDB-49AA-84A9-63A95848B8CF}" presName="parTransTwo" presStyleCnt="0"/>
      <dgm:spPr/>
    </dgm:pt>
    <dgm:pt modelId="{A43216AA-9D6C-4816-B57D-D7FA2A97DB2C}" type="pres">
      <dgm:prSet presAssocID="{9ABA98E7-6BDB-49AA-84A9-63A95848B8CF}" presName="horzTwo" presStyleCnt="0"/>
      <dgm:spPr/>
    </dgm:pt>
    <dgm:pt modelId="{8A639DD9-6610-4196-930E-CD6BE38FF3AA}" type="pres">
      <dgm:prSet presAssocID="{51BDD9C8-7AED-4D47-9195-1064BCCD4DA2}" presName="vertThree" presStyleCnt="0"/>
      <dgm:spPr/>
    </dgm:pt>
    <dgm:pt modelId="{48BDFFC8-7530-455C-B4C6-CC9FDA6E6C85}" type="pres">
      <dgm:prSet presAssocID="{51BDD9C8-7AED-4D47-9195-1064BCCD4DA2}" presName="txThree" presStyleLbl="node3" presStyleIdx="3" presStyleCnt="5" custLinFactNeighborX="-1890" custLinFactNeighborY="72">
        <dgm:presLayoutVars>
          <dgm:chPref val="3"/>
        </dgm:presLayoutVars>
      </dgm:prSet>
      <dgm:spPr/>
    </dgm:pt>
    <dgm:pt modelId="{4361CC6F-C623-47E5-8B4B-FF7261755256}" type="pres">
      <dgm:prSet presAssocID="{51BDD9C8-7AED-4D47-9195-1064BCCD4DA2}" presName="horzThree" presStyleCnt="0"/>
      <dgm:spPr/>
    </dgm:pt>
    <dgm:pt modelId="{78EBE30C-3475-4CD0-A975-89993A56C8A1}" type="pres">
      <dgm:prSet presAssocID="{4CFC2B64-9F72-4EA9-95D3-9EA2F081EC71}" presName="sibSpaceThree" presStyleCnt="0"/>
      <dgm:spPr/>
    </dgm:pt>
    <dgm:pt modelId="{66432AD1-3CB1-47F9-8992-9D89A598700B}" type="pres">
      <dgm:prSet presAssocID="{77E0F8A6-6460-480E-91F6-93AA69FFCE3A}" presName="vertThree" presStyleCnt="0"/>
      <dgm:spPr/>
    </dgm:pt>
    <dgm:pt modelId="{963E6A61-C9B1-4679-8F7C-F7FA0F2DA717}" type="pres">
      <dgm:prSet presAssocID="{77E0F8A6-6460-480E-91F6-93AA69FFCE3A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4ADCC4-4800-4CDC-80F7-4BDB5B349658}" type="pres">
      <dgm:prSet presAssocID="{77E0F8A6-6460-480E-91F6-93AA69FFCE3A}" presName="horzThree" presStyleCnt="0"/>
      <dgm:spPr/>
    </dgm:pt>
  </dgm:ptLst>
  <dgm:cxnLst>
    <dgm:cxn modelId="{20A073BC-5860-4466-8B29-170EF2E5D054}" type="presOf" srcId="{51BDD9C8-7AED-4D47-9195-1064BCCD4DA2}" destId="{48BDFFC8-7530-455C-B4C6-CC9FDA6E6C85}" srcOrd="0" destOrd="0" presId="urn:microsoft.com/office/officeart/2005/8/layout/hierarchy4"/>
    <dgm:cxn modelId="{E5DD0142-CCD9-40D0-B170-91B634DB5F16}" type="presOf" srcId="{9ABA98E7-6BDB-49AA-84A9-63A95848B8CF}" destId="{180ECAC2-0B32-4661-921B-2C2399A87541}" srcOrd="0" destOrd="0" presId="urn:microsoft.com/office/officeart/2005/8/layout/hierarchy4"/>
    <dgm:cxn modelId="{E60B202C-A744-48C2-A5F8-694F65DBE40E}" type="presOf" srcId="{77E0F8A6-6460-480E-91F6-93AA69FFCE3A}" destId="{963E6A61-C9B1-4679-8F7C-F7FA0F2DA717}" srcOrd="0" destOrd="0" presId="urn:microsoft.com/office/officeart/2005/8/layout/hierarchy4"/>
    <dgm:cxn modelId="{823CA9C7-4A49-406A-B0E7-B01A3C19AFB2}" srcId="{9ABA98E7-6BDB-49AA-84A9-63A95848B8CF}" destId="{51BDD9C8-7AED-4D47-9195-1064BCCD4DA2}" srcOrd="0" destOrd="0" parTransId="{83B19F4D-AD27-487D-9B2A-DA6AC9F8C0D5}" sibTransId="{4CFC2B64-9F72-4EA9-95D3-9EA2F081EC71}"/>
    <dgm:cxn modelId="{977FA601-CC2D-4A2E-B7B9-292F6C3626DE}" srcId="{78BD5F53-4442-406C-AE09-9BF6751DCE74}" destId="{9ABA98E7-6BDB-49AA-84A9-63A95848B8CF}" srcOrd="1" destOrd="0" parTransId="{9C42B79E-0AB7-491B-90A7-1712B3D63025}" sibTransId="{FE6BB977-24BD-4C7B-B25D-B9C50C64F09C}"/>
    <dgm:cxn modelId="{34B17502-6885-48B6-808E-63DD8AE6BB94}" srcId="{A12988A0-4E69-4C0D-BB9E-D190C4DB6917}" destId="{1A2383DA-CAA0-4B78-B8A6-5013EB352435}" srcOrd="0" destOrd="0" parTransId="{1F53C69E-6A60-42E5-917B-AB2EF4FBB849}" sibTransId="{8383BF52-39C3-45A7-A6BE-4491DBE66818}"/>
    <dgm:cxn modelId="{15FAFA30-C182-48AA-83B5-02825DEC71A1}" type="presOf" srcId="{1A2383DA-CAA0-4B78-B8A6-5013EB352435}" destId="{D7B122A4-BB7A-4D5E-AAF9-585027277FC3}" srcOrd="0" destOrd="0" presId="urn:microsoft.com/office/officeart/2005/8/layout/hierarchy4"/>
    <dgm:cxn modelId="{BECBA559-EC35-4C4D-AEAC-3D6BE68845A9}" srcId="{9ABA98E7-6BDB-49AA-84A9-63A95848B8CF}" destId="{77E0F8A6-6460-480E-91F6-93AA69FFCE3A}" srcOrd="1" destOrd="0" parTransId="{5B56DAE2-F373-4893-A0CD-FE67603E3BE8}" sibTransId="{F7999F62-2565-43CE-AF24-9FB2BEFC2897}"/>
    <dgm:cxn modelId="{FE4A676B-B6EF-4BC3-88DB-3AAC112434AA}" type="presOf" srcId="{228E65CD-4B76-43BE-B0BC-51CBB2D6E915}" destId="{49FF6098-BBAA-4B26-88DE-9376F15E6AA9}" srcOrd="0" destOrd="0" presId="urn:microsoft.com/office/officeart/2005/8/layout/hierarchy4"/>
    <dgm:cxn modelId="{6C194630-B4E5-4BE1-8147-D236228FFDAE}" srcId="{371E7CD2-4CF4-412B-9896-EF5082C7EEA5}" destId="{78BD5F53-4442-406C-AE09-9BF6751DCE74}" srcOrd="0" destOrd="0" parTransId="{5B1EE72E-9DEF-43E8-AFA0-D74FE4AA23B8}" sibTransId="{36780B32-3976-418F-9A66-B08D97506167}"/>
    <dgm:cxn modelId="{FC5272A2-1FF4-4C1C-8505-8C39660FC08E}" type="presOf" srcId="{A12988A0-4E69-4C0D-BB9E-D190C4DB6917}" destId="{260F588C-782D-4B7A-888D-2C2C74BAAF7B}" srcOrd="0" destOrd="0" presId="urn:microsoft.com/office/officeart/2005/8/layout/hierarchy4"/>
    <dgm:cxn modelId="{1E7B263E-61B5-4715-B220-A82FF6DB9B17}" type="presOf" srcId="{371E7CD2-4CF4-412B-9896-EF5082C7EEA5}" destId="{AAA13594-662B-456E-9FB4-69C05585D83C}" srcOrd="0" destOrd="0" presId="urn:microsoft.com/office/officeart/2005/8/layout/hierarchy4"/>
    <dgm:cxn modelId="{DB02987E-6A71-4C67-8B4A-D60AACE47C85}" type="presOf" srcId="{56877990-4088-4047-8167-3FB34B81BC3B}" destId="{123BA01F-7F49-4E9A-A2CD-E98D6F1E8C66}" srcOrd="0" destOrd="0" presId="urn:microsoft.com/office/officeart/2005/8/layout/hierarchy4"/>
    <dgm:cxn modelId="{268A86CE-8D73-4489-B4B3-09258A6D72FD}" srcId="{A12988A0-4E69-4C0D-BB9E-D190C4DB6917}" destId="{56877990-4088-4047-8167-3FB34B81BC3B}" srcOrd="1" destOrd="0" parTransId="{EA1F27B1-BBA0-42AC-904E-2DA5FB4D7587}" sibTransId="{6D06ED5D-3534-44D7-AAED-A2804541C375}"/>
    <dgm:cxn modelId="{4DBF1966-D304-4A59-8176-4056CEC0D7B1}" srcId="{78BD5F53-4442-406C-AE09-9BF6751DCE74}" destId="{A12988A0-4E69-4C0D-BB9E-D190C4DB6917}" srcOrd="0" destOrd="0" parTransId="{D050C3D8-7884-45EA-BC11-C972AC54526D}" sibTransId="{CD0EE244-84F6-410A-8EFE-062BBA848C39}"/>
    <dgm:cxn modelId="{F776D8AA-6D64-4029-B126-5773479BB2C0}" type="presOf" srcId="{78BD5F53-4442-406C-AE09-9BF6751DCE74}" destId="{8E4ECD0A-06DF-4499-BFE8-D25A5EC47FE2}" srcOrd="0" destOrd="0" presId="urn:microsoft.com/office/officeart/2005/8/layout/hierarchy4"/>
    <dgm:cxn modelId="{5DFACF7D-F475-470C-A2D8-CBA02B7A051D}" srcId="{A12988A0-4E69-4C0D-BB9E-D190C4DB6917}" destId="{228E65CD-4B76-43BE-B0BC-51CBB2D6E915}" srcOrd="2" destOrd="0" parTransId="{32CFFCBE-7446-4CBD-BF64-DA81F09658B9}" sibTransId="{E4F65123-7FCF-41D7-BDF0-A55AC4EAC066}"/>
    <dgm:cxn modelId="{B45F10DF-9358-4B54-A727-D291FABFC532}" type="presParOf" srcId="{AAA13594-662B-456E-9FB4-69C05585D83C}" destId="{1A42EDDA-1313-4AF2-ABC3-8E55AB3568F0}" srcOrd="0" destOrd="0" presId="urn:microsoft.com/office/officeart/2005/8/layout/hierarchy4"/>
    <dgm:cxn modelId="{5C94F64B-714F-4B17-B980-4850E0FC3A80}" type="presParOf" srcId="{1A42EDDA-1313-4AF2-ABC3-8E55AB3568F0}" destId="{8E4ECD0A-06DF-4499-BFE8-D25A5EC47FE2}" srcOrd="0" destOrd="0" presId="urn:microsoft.com/office/officeart/2005/8/layout/hierarchy4"/>
    <dgm:cxn modelId="{E8BF9A9E-22D6-46C3-99D0-40A04C8285E7}" type="presParOf" srcId="{1A42EDDA-1313-4AF2-ABC3-8E55AB3568F0}" destId="{FD80BD62-AFB9-488D-BEB4-69A1ED4FB6ED}" srcOrd="1" destOrd="0" presId="urn:microsoft.com/office/officeart/2005/8/layout/hierarchy4"/>
    <dgm:cxn modelId="{4C8C4BF8-CAAF-452B-9930-78942FDA59D7}" type="presParOf" srcId="{1A42EDDA-1313-4AF2-ABC3-8E55AB3568F0}" destId="{50F33E57-D01F-4E46-B3E2-0E17CA64A507}" srcOrd="2" destOrd="0" presId="urn:microsoft.com/office/officeart/2005/8/layout/hierarchy4"/>
    <dgm:cxn modelId="{26B1E51D-3BE6-46B4-8A99-D01F1B34E224}" type="presParOf" srcId="{50F33E57-D01F-4E46-B3E2-0E17CA64A507}" destId="{B4A68D3D-5E75-4680-9036-0EBBB4A367FF}" srcOrd="0" destOrd="0" presId="urn:microsoft.com/office/officeart/2005/8/layout/hierarchy4"/>
    <dgm:cxn modelId="{4C58C67E-A998-4D96-A374-89A8BAABBA05}" type="presParOf" srcId="{B4A68D3D-5E75-4680-9036-0EBBB4A367FF}" destId="{260F588C-782D-4B7A-888D-2C2C74BAAF7B}" srcOrd="0" destOrd="0" presId="urn:microsoft.com/office/officeart/2005/8/layout/hierarchy4"/>
    <dgm:cxn modelId="{86D80C6E-3607-4D0C-8FC2-8C72B2EAB57E}" type="presParOf" srcId="{B4A68D3D-5E75-4680-9036-0EBBB4A367FF}" destId="{7B0B618D-EEEA-4CC9-BE4E-D2A5EC593499}" srcOrd="1" destOrd="0" presId="urn:microsoft.com/office/officeart/2005/8/layout/hierarchy4"/>
    <dgm:cxn modelId="{9301ECE0-4D49-4880-BE9A-C82DE6162154}" type="presParOf" srcId="{B4A68D3D-5E75-4680-9036-0EBBB4A367FF}" destId="{FC8AB5DA-FEE7-4E7B-8A94-8AE8AC150FC6}" srcOrd="2" destOrd="0" presId="urn:microsoft.com/office/officeart/2005/8/layout/hierarchy4"/>
    <dgm:cxn modelId="{496EC36E-71AB-48DC-AA83-6145BA25C9C9}" type="presParOf" srcId="{FC8AB5DA-FEE7-4E7B-8A94-8AE8AC150FC6}" destId="{03F84D13-9565-42AA-A10D-4063F1D758CF}" srcOrd="0" destOrd="0" presId="urn:microsoft.com/office/officeart/2005/8/layout/hierarchy4"/>
    <dgm:cxn modelId="{F0B0237D-9C56-4D32-956F-436BCD398F10}" type="presParOf" srcId="{03F84D13-9565-42AA-A10D-4063F1D758CF}" destId="{D7B122A4-BB7A-4D5E-AAF9-585027277FC3}" srcOrd="0" destOrd="0" presId="urn:microsoft.com/office/officeart/2005/8/layout/hierarchy4"/>
    <dgm:cxn modelId="{D7FDEEE9-2CD3-44CD-994E-B992C481D74D}" type="presParOf" srcId="{03F84D13-9565-42AA-A10D-4063F1D758CF}" destId="{F8BB07A7-C27A-4FCF-87F1-2213C38AD4BA}" srcOrd="1" destOrd="0" presId="urn:microsoft.com/office/officeart/2005/8/layout/hierarchy4"/>
    <dgm:cxn modelId="{30FAE013-678F-4AEB-948C-2EDC3E5EB206}" type="presParOf" srcId="{FC8AB5DA-FEE7-4E7B-8A94-8AE8AC150FC6}" destId="{10AE61B6-2F6C-4760-AA41-90F6C531DDA9}" srcOrd="1" destOrd="0" presId="urn:microsoft.com/office/officeart/2005/8/layout/hierarchy4"/>
    <dgm:cxn modelId="{3F460B7F-C24B-472B-AA08-65C812298E63}" type="presParOf" srcId="{FC8AB5DA-FEE7-4E7B-8A94-8AE8AC150FC6}" destId="{828E008B-6956-431D-A30E-34DD63059259}" srcOrd="2" destOrd="0" presId="urn:microsoft.com/office/officeart/2005/8/layout/hierarchy4"/>
    <dgm:cxn modelId="{0432A425-7526-4716-87F4-7AAABBF1527D}" type="presParOf" srcId="{828E008B-6956-431D-A30E-34DD63059259}" destId="{123BA01F-7F49-4E9A-A2CD-E98D6F1E8C66}" srcOrd="0" destOrd="0" presId="urn:microsoft.com/office/officeart/2005/8/layout/hierarchy4"/>
    <dgm:cxn modelId="{5CAE387C-B0FB-4C83-B477-83A87825A228}" type="presParOf" srcId="{828E008B-6956-431D-A30E-34DD63059259}" destId="{64B937C6-1D82-44FE-AB20-FCC560B9EBF3}" srcOrd="1" destOrd="0" presId="urn:microsoft.com/office/officeart/2005/8/layout/hierarchy4"/>
    <dgm:cxn modelId="{8FDDE1FE-F65E-4DCE-975F-8FFB54959AE5}" type="presParOf" srcId="{FC8AB5DA-FEE7-4E7B-8A94-8AE8AC150FC6}" destId="{97BC956B-FE33-49AA-A28D-34C2D396360E}" srcOrd="3" destOrd="0" presId="urn:microsoft.com/office/officeart/2005/8/layout/hierarchy4"/>
    <dgm:cxn modelId="{13DBE204-A031-40F7-B4E5-557B8EB12F0A}" type="presParOf" srcId="{FC8AB5DA-FEE7-4E7B-8A94-8AE8AC150FC6}" destId="{01653C70-2372-4F4E-8062-D26EFC6C168E}" srcOrd="4" destOrd="0" presId="urn:microsoft.com/office/officeart/2005/8/layout/hierarchy4"/>
    <dgm:cxn modelId="{A0BC47B3-FDB5-47C5-81C7-56ADA630CEEC}" type="presParOf" srcId="{01653C70-2372-4F4E-8062-D26EFC6C168E}" destId="{49FF6098-BBAA-4B26-88DE-9376F15E6AA9}" srcOrd="0" destOrd="0" presId="urn:microsoft.com/office/officeart/2005/8/layout/hierarchy4"/>
    <dgm:cxn modelId="{CCDE6BDC-8B34-45D2-A027-365D87EE9CE5}" type="presParOf" srcId="{01653C70-2372-4F4E-8062-D26EFC6C168E}" destId="{0DCC6323-C9D4-4B08-BDED-ABA87C9BEECE}" srcOrd="1" destOrd="0" presId="urn:microsoft.com/office/officeart/2005/8/layout/hierarchy4"/>
    <dgm:cxn modelId="{2CFEE436-8D09-47A8-8E1F-35313E8699FC}" type="presParOf" srcId="{50F33E57-D01F-4E46-B3E2-0E17CA64A507}" destId="{CAC4C946-03BB-4A65-B7B0-6128ED9C82ED}" srcOrd="1" destOrd="0" presId="urn:microsoft.com/office/officeart/2005/8/layout/hierarchy4"/>
    <dgm:cxn modelId="{CCE912C7-214A-4F1F-9A45-A2D0ADA61222}" type="presParOf" srcId="{50F33E57-D01F-4E46-B3E2-0E17CA64A507}" destId="{4517E503-A9C4-4302-A8A2-7F82808B0EDA}" srcOrd="2" destOrd="0" presId="urn:microsoft.com/office/officeart/2005/8/layout/hierarchy4"/>
    <dgm:cxn modelId="{6B06AAE4-51EB-4120-ACA3-24EC1EEB84F5}" type="presParOf" srcId="{4517E503-A9C4-4302-A8A2-7F82808B0EDA}" destId="{180ECAC2-0B32-4661-921B-2C2399A87541}" srcOrd="0" destOrd="0" presId="urn:microsoft.com/office/officeart/2005/8/layout/hierarchy4"/>
    <dgm:cxn modelId="{4CC2F973-47BC-4EC6-9153-7D05A95FC897}" type="presParOf" srcId="{4517E503-A9C4-4302-A8A2-7F82808B0EDA}" destId="{B4AAD5A7-06DE-4773-9143-62953659C981}" srcOrd="1" destOrd="0" presId="urn:microsoft.com/office/officeart/2005/8/layout/hierarchy4"/>
    <dgm:cxn modelId="{5086C57B-E152-4AE9-BBA4-A12F5DA98A76}" type="presParOf" srcId="{4517E503-A9C4-4302-A8A2-7F82808B0EDA}" destId="{A43216AA-9D6C-4816-B57D-D7FA2A97DB2C}" srcOrd="2" destOrd="0" presId="urn:microsoft.com/office/officeart/2005/8/layout/hierarchy4"/>
    <dgm:cxn modelId="{66849F1E-D7DE-40ED-956D-27FF29DC67A8}" type="presParOf" srcId="{A43216AA-9D6C-4816-B57D-D7FA2A97DB2C}" destId="{8A639DD9-6610-4196-930E-CD6BE38FF3AA}" srcOrd="0" destOrd="0" presId="urn:microsoft.com/office/officeart/2005/8/layout/hierarchy4"/>
    <dgm:cxn modelId="{C2C7DE8D-3208-4342-8D4F-503682D71D94}" type="presParOf" srcId="{8A639DD9-6610-4196-930E-CD6BE38FF3AA}" destId="{48BDFFC8-7530-455C-B4C6-CC9FDA6E6C85}" srcOrd="0" destOrd="0" presId="urn:microsoft.com/office/officeart/2005/8/layout/hierarchy4"/>
    <dgm:cxn modelId="{45F54443-9460-4BA3-A13E-6BC043326D48}" type="presParOf" srcId="{8A639DD9-6610-4196-930E-CD6BE38FF3AA}" destId="{4361CC6F-C623-47E5-8B4B-FF7261755256}" srcOrd="1" destOrd="0" presId="urn:microsoft.com/office/officeart/2005/8/layout/hierarchy4"/>
    <dgm:cxn modelId="{563365F2-D741-4644-A647-5AEF2166E39F}" type="presParOf" srcId="{A43216AA-9D6C-4816-B57D-D7FA2A97DB2C}" destId="{78EBE30C-3475-4CD0-A975-89993A56C8A1}" srcOrd="1" destOrd="0" presId="urn:microsoft.com/office/officeart/2005/8/layout/hierarchy4"/>
    <dgm:cxn modelId="{9332B03D-DB9F-4C40-92C0-DB54ACBD8A0A}" type="presParOf" srcId="{A43216AA-9D6C-4816-B57D-D7FA2A97DB2C}" destId="{66432AD1-3CB1-47F9-8992-9D89A598700B}" srcOrd="2" destOrd="0" presId="urn:microsoft.com/office/officeart/2005/8/layout/hierarchy4"/>
    <dgm:cxn modelId="{1CC85FB2-6A20-4A26-BCA1-B5EDD2A5380D}" type="presParOf" srcId="{66432AD1-3CB1-47F9-8992-9D89A598700B}" destId="{963E6A61-C9B1-4679-8F7C-F7FA0F2DA717}" srcOrd="0" destOrd="0" presId="urn:microsoft.com/office/officeart/2005/8/layout/hierarchy4"/>
    <dgm:cxn modelId="{55F7D20F-EE5F-4A89-A1A6-638759B53D4C}" type="presParOf" srcId="{66432AD1-3CB1-47F9-8992-9D89A598700B}" destId="{CA4ADCC4-4800-4CDC-80F7-4BDB5B349658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E7CD2-4CF4-412B-9896-EF5082C7EEA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8BD5F53-4442-406C-AE09-9BF6751DCE74}">
      <dgm:prSet phldrT="[Text]" custT="1"/>
      <dgm:spPr/>
      <dgm:t>
        <a:bodyPr/>
        <a:lstStyle/>
        <a:p>
          <a:r>
            <a:rPr lang="cs-CZ" sz="9600" dirty="0" smtClean="0">
              <a:solidFill>
                <a:srgbClr val="C00000"/>
              </a:solidFill>
              <a:latin typeface="Gill Sans Ultra Bold" pitchFamily="34" charset="-18"/>
            </a:rPr>
            <a:t>Bobule</a:t>
          </a:r>
          <a:endParaRPr lang="cs-CZ" sz="9600" dirty="0">
            <a:solidFill>
              <a:srgbClr val="C00000"/>
            </a:solidFill>
            <a:latin typeface="Gill Sans Ultra Bold" pitchFamily="34" charset="-18"/>
          </a:endParaRPr>
        </a:p>
      </dgm:t>
    </dgm:pt>
    <dgm:pt modelId="{5B1EE72E-9DEF-43E8-AFA0-D74FE4AA23B8}" type="parTrans" cxnId="{6C194630-B4E5-4BE1-8147-D236228FFDAE}">
      <dgm:prSet/>
      <dgm:spPr/>
      <dgm:t>
        <a:bodyPr/>
        <a:lstStyle/>
        <a:p>
          <a:endParaRPr lang="cs-CZ"/>
        </a:p>
      </dgm:t>
    </dgm:pt>
    <dgm:pt modelId="{36780B32-3976-418F-9A66-B08D97506167}" type="sibTrans" cxnId="{6C194630-B4E5-4BE1-8147-D236228FFDAE}">
      <dgm:prSet/>
      <dgm:spPr/>
      <dgm:t>
        <a:bodyPr/>
        <a:lstStyle/>
        <a:p>
          <a:endParaRPr lang="cs-CZ"/>
        </a:p>
      </dgm:t>
    </dgm:pt>
    <dgm:pt modelId="{A12988A0-4E69-4C0D-BB9E-D190C4DB69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050C3D8-7884-45EA-BC11-C972AC54526D}" type="parTrans" cxnId="{4DBF1966-D304-4A59-8176-4056CEC0D7B1}">
      <dgm:prSet/>
      <dgm:spPr/>
      <dgm:t>
        <a:bodyPr/>
        <a:lstStyle/>
        <a:p>
          <a:endParaRPr lang="cs-CZ"/>
        </a:p>
      </dgm:t>
    </dgm:pt>
    <dgm:pt modelId="{CD0EE244-84F6-410A-8EFE-062BBA848C39}" type="sibTrans" cxnId="{4DBF1966-D304-4A59-8176-4056CEC0D7B1}">
      <dgm:prSet/>
      <dgm:spPr/>
      <dgm:t>
        <a:bodyPr/>
        <a:lstStyle/>
        <a:p>
          <a:endParaRPr lang="cs-CZ"/>
        </a:p>
      </dgm:t>
    </dgm:pt>
    <dgm:pt modelId="{25D59EE2-9918-491C-8E59-EBE580E4D264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2F71D37-AD82-45E0-B603-70E701905B08}" type="parTrans" cxnId="{5B8EC8C2-60D6-4DF3-9EE2-0355C012989D}">
      <dgm:prSet/>
      <dgm:spPr/>
      <dgm:t>
        <a:bodyPr/>
        <a:lstStyle/>
        <a:p>
          <a:endParaRPr lang="cs-CZ"/>
        </a:p>
      </dgm:t>
    </dgm:pt>
    <dgm:pt modelId="{AA4A1B45-82F9-4B2C-8138-F5B8D8B10DFF}" type="sibTrans" cxnId="{5B8EC8C2-60D6-4DF3-9EE2-0355C012989D}">
      <dgm:prSet/>
      <dgm:spPr/>
      <dgm:t>
        <a:bodyPr/>
        <a:lstStyle/>
        <a:p>
          <a:endParaRPr lang="cs-CZ"/>
        </a:p>
      </dgm:t>
    </dgm:pt>
    <dgm:pt modelId="{9ABA98E7-6BDB-49AA-84A9-63A95848B8C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C42B79E-0AB7-491B-90A7-1712B3D63025}" type="parTrans" cxnId="{977FA601-CC2D-4A2E-B7B9-292F6C3626DE}">
      <dgm:prSet/>
      <dgm:spPr/>
      <dgm:t>
        <a:bodyPr/>
        <a:lstStyle/>
        <a:p>
          <a:endParaRPr lang="cs-CZ"/>
        </a:p>
      </dgm:t>
    </dgm:pt>
    <dgm:pt modelId="{FE6BB977-24BD-4C7B-B25D-B9C50C64F09C}" type="sibTrans" cxnId="{977FA601-CC2D-4A2E-B7B9-292F6C3626DE}">
      <dgm:prSet/>
      <dgm:spPr/>
      <dgm:t>
        <a:bodyPr/>
        <a:lstStyle/>
        <a:p>
          <a:endParaRPr lang="cs-CZ"/>
        </a:p>
      </dgm:t>
    </dgm:pt>
    <dgm:pt modelId="{0BE5C430-21B9-47AF-BB3D-E8DD1E1F40D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CF754B9-0601-4488-8B58-699DE12B1BC7}" type="parTrans" cxnId="{1F23FC09-3EFC-459F-B75B-016C6C1FABF1}">
      <dgm:prSet/>
      <dgm:spPr/>
      <dgm:t>
        <a:bodyPr/>
        <a:lstStyle/>
        <a:p>
          <a:endParaRPr lang="cs-CZ"/>
        </a:p>
      </dgm:t>
    </dgm:pt>
    <dgm:pt modelId="{F98C9E67-A19E-49C5-894E-BF3A9630CFDF}" type="sibTrans" cxnId="{1F23FC09-3EFC-459F-B75B-016C6C1FABF1}">
      <dgm:prSet/>
      <dgm:spPr/>
      <dgm:t>
        <a:bodyPr/>
        <a:lstStyle/>
        <a:p>
          <a:endParaRPr lang="cs-CZ"/>
        </a:p>
      </dgm:t>
    </dgm:pt>
    <dgm:pt modelId="{C11BD457-EA2C-4FCC-BDE5-3BF6D956135E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AC2F061-AB84-4B96-9A46-DC9D78C82993}" type="sibTrans" cxnId="{09909E62-1C91-4481-A39A-4E2E08625B3D}">
      <dgm:prSet/>
      <dgm:spPr/>
      <dgm:t>
        <a:bodyPr/>
        <a:lstStyle/>
        <a:p>
          <a:endParaRPr lang="cs-CZ"/>
        </a:p>
      </dgm:t>
    </dgm:pt>
    <dgm:pt modelId="{0728ACC9-8DF8-46BD-86BF-BA529AD51172}" type="parTrans" cxnId="{09909E62-1C91-4481-A39A-4E2E08625B3D}">
      <dgm:prSet/>
      <dgm:spPr/>
      <dgm:t>
        <a:bodyPr/>
        <a:lstStyle/>
        <a:p>
          <a:endParaRPr lang="cs-CZ"/>
        </a:p>
      </dgm:t>
    </dgm:pt>
    <dgm:pt modelId="{4FFBEC98-7912-4645-B798-033F7E4B7EFA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360F288-4725-4C0E-8918-F34FA2F0B419}" type="parTrans" cxnId="{7F8DBCEC-F217-45FB-85E5-06BB1FCFAE70}">
      <dgm:prSet/>
      <dgm:spPr/>
    </dgm:pt>
    <dgm:pt modelId="{ABAFB33C-9EAC-4390-8E2C-52CC6FF4402D}" type="sibTrans" cxnId="{7F8DBCEC-F217-45FB-85E5-06BB1FCFAE70}">
      <dgm:prSet/>
      <dgm:spPr/>
    </dgm:pt>
    <dgm:pt modelId="{AAA13594-662B-456E-9FB4-69C05585D83C}" type="pres">
      <dgm:prSet presAssocID="{371E7CD2-4CF4-412B-9896-EF5082C7EE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42EDDA-1313-4AF2-ABC3-8E55AB3568F0}" type="pres">
      <dgm:prSet presAssocID="{78BD5F53-4442-406C-AE09-9BF6751DCE74}" presName="vertOne" presStyleCnt="0"/>
      <dgm:spPr/>
    </dgm:pt>
    <dgm:pt modelId="{8E4ECD0A-06DF-4499-BFE8-D25A5EC47FE2}" type="pres">
      <dgm:prSet presAssocID="{78BD5F53-4442-406C-AE09-9BF6751DCE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80BD62-AFB9-488D-BEB4-69A1ED4FB6ED}" type="pres">
      <dgm:prSet presAssocID="{78BD5F53-4442-406C-AE09-9BF6751DCE74}" presName="parTransOne" presStyleCnt="0"/>
      <dgm:spPr/>
    </dgm:pt>
    <dgm:pt modelId="{50F33E57-D01F-4E46-B3E2-0E17CA64A507}" type="pres">
      <dgm:prSet presAssocID="{78BD5F53-4442-406C-AE09-9BF6751DCE74}" presName="horzOne" presStyleCnt="0"/>
      <dgm:spPr/>
    </dgm:pt>
    <dgm:pt modelId="{B4A68D3D-5E75-4680-9036-0EBBB4A367FF}" type="pres">
      <dgm:prSet presAssocID="{A12988A0-4E69-4C0D-BB9E-D190C4DB6917}" presName="vertTwo" presStyleCnt="0"/>
      <dgm:spPr/>
    </dgm:pt>
    <dgm:pt modelId="{260F588C-782D-4B7A-888D-2C2C74BAAF7B}" type="pres">
      <dgm:prSet presAssocID="{A12988A0-4E69-4C0D-BB9E-D190C4DB6917}" presName="txTwo" presStyleLbl="node2" presStyleIdx="0" presStyleCnt="2">
        <dgm:presLayoutVars>
          <dgm:chPref val="3"/>
        </dgm:presLayoutVars>
      </dgm:prSet>
      <dgm:spPr/>
    </dgm:pt>
    <dgm:pt modelId="{7B0B618D-EEEA-4CC9-BE4E-D2A5EC593499}" type="pres">
      <dgm:prSet presAssocID="{A12988A0-4E69-4C0D-BB9E-D190C4DB6917}" presName="parTransTwo" presStyleCnt="0"/>
      <dgm:spPr/>
    </dgm:pt>
    <dgm:pt modelId="{FC8AB5DA-FEE7-4E7B-8A94-8AE8AC150FC6}" type="pres">
      <dgm:prSet presAssocID="{A12988A0-4E69-4C0D-BB9E-D190C4DB6917}" presName="horzTwo" presStyleCnt="0"/>
      <dgm:spPr/>
    </dgm:pt>
    <dgm:pt modelId="{8FF7B5AF-0228-43BB-8DA8-518120B2A8CE}" type="pres">
      <dgm:prSet presAssocID="{C11BD457-EA2C-4FCC-BDE5-3BF6D956135E}" presName="vertThree" presStyleCnt="0"/>
      <dgm:spPr/>
    </dgm:pt>
    <dgm:pt modelId="{A678217D-CFE8-419E-805F-4CD86898E2EE}" type="pres">
      <dgm:prSet presAssocID="{C11BD457-EA2C-4FCC-BDE5-3BF6D956135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1152AA-6222-4DEC-9AED-82B89A93213E}" type="pres">
      <dgm:prSet presAssocID="{C11BD457-EA2C-4FCC-BDE5-3BF6D956135E}" presName="horzThree" presStyleCnt="0"/>
      <dgm:spPr/>
    </dgm:pt>
    <dgm:pt modelId="{64E2B104-6AE8-43E7-9633-CAB51EB97469}" type="pres">
      <dgm:prSet presAssocID="{FAC2F061-AB84-4B96-9A46-DC9D78C82993}" presName="sibSpaceThree" presStyleCnt="0"/>
      <dgm:spPr/>
    </dgm:pt>
    <dgm:pt modelId="{15547161-AD22-4293-A9BD-D65E1A6AE87D}" type="pres">
      <dgm:prSet presAssocID="{25D59EE2-9918-491C-8E59-EBE580E4D264}" presName="vertThree" presStyleCnt="0"/>
      <dgm:spPr/>
    </dgm:pt>
    <dgm:pt modelId="{7C64F4CE-8A3E-4C63-975D-7042CD8C9E67}" type="pres">
      <dgm:prSet presAssocID="{25D59EE2-9918-491C-8E59-EBE580E4D264}" presName="txThree" presStyleLbl="node3" presStyleIdx="1" presStyleCnt="4">
        <dgm:presLayoutVars>
          <dgm:chPref val="3"/>
        </dgm:presLayoutVars>
      </dgm:prSet>
      <dgm:spPr/>
    </dgm:pt>
    <dgm:pt modelId="{364B2ED8-C29F-4351-B5CF-5501E9F6D122}" type="pres">
      <dgm:prSet presAssocID="{25D59EE2-9918-491C-8E59-EBE580E4D264}" presName="horzThree" presStyleCnt="0"/>
      <dgm:spPr/>
    </dgm:pt>
    <dgm:pt modelId="{CAC4C946-03BB-4A65-B7B0-6128ED9C82ED}" type="pres">
      <dgm:prSet presAssocID="{CD0EE244-84F6-410A-8EFE-062BBA848C39}" presName="sibSpaceTwo" presStyleCnt="0"/>
      <dgm:spPr/>
    </dgm:pt>
    <dgm:pt modelId="{4517E503-A9C4-4302-A8A2-7F82808B0EDA}" type="pres">
      <dgm:prSet presAssocID="{9ABA98E7-6BDB-49AA-84A9-63A95848B8CF}" presName="vertTwo" presStyleCnt="0"/>
      <dgm:spPr/>
    </dgm:pt>
    <dgm:pt modelId="{180ECAC2-0B32-4661-921B-2C2399A87541}" type="pres">
      <dgm:prSet presAssocID="{9ABA98E7-6BDB-49AA-84A9-63A95848B8CF}" presName="txTwo" presStyleLbl="node2" presStyleIdx="1" presStyleCnt="2">
        <dgm:presLayoutVars>
          <dgm:chPref val="3"/>
        </dgm:presLayoutVars>
      </dgm:prSet>
      <dgm:spPr/>
    </dgm:pt>
    <dgm:pt modelId="{B4AAD5A7-06DE-4773-9143-62953659C981}" type="pres">
      <dgm:prSet presAssocID="{9ABA98E7-6BDB-49AA-84A9-63A95848B8CF}" presName="parTransTwo" presStyleCnt="0"/>
      <dgm:spPr/>
    </dgm:pt>
    <dgm:pt modelId="{A43216AA-9D6C-4816-B57D-D7FA2A97DB2C}" type="pres">
      <dgm:prSet presAssocID="{9ABA98E7-6BDB-49AA-84A9-63A95848B8CF}" presName="horzTwo" presStyleCnt="0"/>
      <dgm:spPr/>
    </dgm:pt>
    <dgm:pt modelId="{CB0B038D-BE3A-4709-872C-98FD854D86CB}" type="pres">
      <dgm:prSet presAssocID="{0BE5C430-21B9-47AF-BB3D-E8DD1E1F40D8}" presName="vertThree" presStyleCnt="0"/>
      <dgm:spPr/>
    </dgm:pt>
    <dgm:pt modelId="{F73E7026-9E64-4F68-A5D7-EBF5429EA7A6}" type="pres">
      <dgm:prSet presAssocID="{0BE5C430-21B9-47AF-BB3D-E8DD1E1F40D8}" presName="txThree" presStyleLbl="node3" presStyleIdx="2" presStyleCnt="4">
        <dgm:presLayoutVars>
          <dgm:chPref val="3"/>
        </dgm:presLayoutVars>
      </dgm:prSet>
      <dgm:spPr/>
    </dgm:pt>
    <dgm:pt modelId="{7F805629-FFBC-48B7-A423-5D3A13189E34}" type="pres">
      <dgm:prSet presAssocID="{0BE5C430-21B9-47AF-BB3D-E8DD1E1F40D8}" presName="horzThree" presStyleCnt="0"/>
      <dgm:spPr/>
    </dgm:pt>
    <dgm:pt modelId="{84B2FB2E-587F-444F-85C7-87BBB6A59ED8}" type="pres">
      <dgm:prSet presAssocID="{F98C9E67-A19E-49C5-894E-BF3A9630CFDF}" presName="sibSpaceThree" presStyleCnt="0"/>
      <dgm:spPr/>
    </dgm:pt>
    <dgm:pt modelId="{313E51C0-E2AA-4A2C-AAF2-9836C5271404}" type="pres">
      <dgm:prSet presAssocID="{4FFBEC98-7912-4645-B798-033F7E4B7EFA}" presName="vertThree" presStyleCnt="0"/>
      <dgm:spPr/>
    </dgm:pt>
    <dgm:pt modelId="{1A507C7B-305E-416B-86F1-A3921F69C585}" type="pres">
      <dgm:prSet presAssocID="{4FFBEC98-7912-4645-B798-033F7E4B7EFA}" presName="txThree" presStyleLbl="node3" presStyleIdx="3" presStyleCnt="4">
        <dgm:presLayoutVars>
          <dgm:chPref val="3"/>
        </dgm:presLayoutVars>
      </dgm:prSet>
      <dgm:spPr/>
    </dgm:pt>
    <dgm:pt modelId="{3F6EA36B-A436-4E2A-B864-EA2832529436}" type="pres">
      <dgm:prSet presAssocID="{4FFBEC98-7912-4645-B798-033F7E4B7EFA}" presName="horzThree" presStyleCnt="0"/>
      <dgm:spPr/>
    </dgm:pt>
  </dgm:ptLst>
  <dgm:cxnLst>
    <dgm:cxn modelId="{FDC925F7-AE06-4C2F-9938-9289BB0B229B}" type="presOf" srcId="{9ABA98E7-6BDB-49AA-84A9-63A95848B8CF}" destId="{180ECAC2-0B32-4661-921B-2C2399A87541}" srcOrd="0" destOrd="0" presId="urn:microsoft.com/office/officeart/2005/8/layout/hierarchy4"/>
    <dgm:cxn modelId="{7F8DBCEC-F217-45FB-85E5-06BB1FCFAE70}" srcId="{9ABA98E7-6BDB-49AA-84A9-63A95848B8CF}" destId="{4FFBEC98-7912-4645-B798-033F7E4B7EFA}" srcOrd="1" destOrd="0" parTransId="{6360F288-4725-4C0E-8918-F34FA2F0B419}" sibTransId="{ABAFB33C-9EAC-4390-8E2C-52CC6FF4402D}"/>
    <dgm:cxn modelId="{1F23FC09-3EFC-459F-B75B-016C6C1FABF1}" srcId="{9ABA98E7-6BDB-49AA-84A9-63A95848B8CF}" destId="{0BE5C430-21B9-47AF-BB3D-E8DD1E1F40D8}" srcOrd="0" destOrd="0" parTransId="{0CF754B9-0601-4488-8B58-699DE12B1BC7}" sibTransId="{F98C9E67-A19E-49C5-894E-BF3A9630CFDF}"/>
    <dgm:cxn modelId="{977FA601-CC2D-4A2E-B7B9-292F6C3626DE}" srcId="{78BD5F53-4442-406C-AE09-9BF6751DCE74}" destId="{9ABA98E7-6BDB-49AA-84A9-63A95848B8CF}" srcOrd="1" destOrd="0" parTransId="{9C42B79E-0AB7-491B-90A7-1712B3D63025}" sibTransId="{FE6BB977-24BD-4C7B-B25D-B9C50C64F09C}"/>
    <dgm:cxn modelId="{676FAB6F-7CA7-4F58-B4F9-CFFF0EC471C1}" type="presOf" srcId="{0BE5C430-21B9-47AF-BB3D-E8DD1E1F40D8}" destId="{F73E7026-9E64-4F68-A5D7-EBF5429EA7A6}" srcOrd="0" destOrd="0" presId="urn:microsoft.com/office/officeart/2005/8/layout/hierarchy4"/>
    <dgm:cxn modelId="{6C194630-B4E5-4BE1-8147-D236228FFDAE}" srcId="{371E7CD2-4CF4-412B-9896-EF5082C7EEA5}" destId="{78BD5F53-4442-406C-AE09-9BF6751DCE74}" srcOrd="0" destOrd="0" parTransId="{5B1EE72E-9DEF-43E8-AFA0-D74FE4AA23B8}" sibTransId="{36780B32-3976-418F-9A66-B08D97506167}"/>
    <dgm:cxn modelId="{5B8EC8C2-60D6-4DF3-9EE2-0355C012989D}" srcId="{A12988A0-4E69-4C0D-BB9E-D190C4DB6917}" destId="{25D59EE2-9918-491C-8E59-EBE580E4D264}" srcOrd="1" destOrd="0" parTransId="{52F71D37-AD82-45E0-B603-70E701905B08}" sibTransId="{AA4A1B45-82F9-4B2C-8138-F5B8D8B10DFF}"/>
    <dgm:cxn modelId="{CC0DDC3A-42BA-4422-9DA6-87354F298219}" type="presOf" srcId="{371E7CD2-4CF4-412B-9896-EF5082C7EEA5}" destId="{AAA13594-662B-456E-9FB4-69C05585D83C}" srcOrd="0" destOrd="0" presId="urn:microsoft.com/office/officeart/2005/8/layout/hierarchy4"/>
    <dgm:cxn modelId="{AC6B70F6-5310-45FA-9652-7F21CA309F72}" type="presOf" srcId="{25D59EE2-9918-491C-8E59-EBE580E4D264}" destId="{7C64F4CE-8A3E-4C63-975D-7042CD8C9E67}" srcOrd="0" destOrd="0" presId="urn:microsoft.com/office/officeart/2005/8/layout/hierarchy4"/>
    <dgm:cxn modelId="{4DBF1966-D304-4A59-8176-4056CEC0D7B1}" srcId="{78BD5F53-4442-406C-AE09-9BF6751DCE74}" destId="{A12988A0-4E69-4C0D-BB9E-D190C4DB6917}" srcOrd="0" destOrd="0" parTransId="{D050C3D8-7884-45EA-BC11-C972AC54526D}" sibTransId="{CD0EE244-84F6-410A-8EFE-062BBA848C39}"/>
    <dgm:cxn modelId="{09909E62-1C91-4481-A39A-4E2E08625B3D}" srcId="{A12988A0-4E69-4C0D-BB9E-D190C4DB6917}" destId="{C11BD457-EA2C-4FCC-BDE5-3BF6D956135E}" srcOrd="0" destOrd="0" parTransId="{0728ACC9-8DF8-46BD-86BF-BA529AD51172}" sibTransId="{FAC2F061-AB84-4B96-9A46-DC9D78C82993}"/>
    <dgm:cxn modelId="{0458FE6E-2802-48F5-9AEB-F86666CAF606}" type="presOf" srcId="{4FFBEC98-7912-4645-B798-033F7E4B7EFA}" destId="{1A507C7B-305E-416B-86F1-A3921F69C585}" srcOrd="0" destOrd="0" presId="urn:microsoft.com/office/officeart/2005/8/layout/hierarchy4"/>
    <dgm:cxn modelId="{6732D11E-912F-414F-A343-04BE56CF723C}" type="presOf" srcId="{78BD5F53-4442-406C-AE09-9BF6751DCE74}" destId="{8E4ECD0A-06DF-4499-BFE8-D25A5EC47FE2}" srcOrd="0" destOrd="0" presId="urn:microsoft.com/office/officeart/2005/8/layout/hierarchy4"/>
    <dgm:cxn modelId="{44062C79-FE3F-444E-98A3-9930704EBDD6}" type="presOf" srcId="{A12988A0-4E69-4C0D-BB9E-D190C4DB6917}" destId="{260F588C-782D-4B7A-888D-2C2C74BAAF7B}" srcOrd="0" destOrd="0" presId="urn:microsoft.com/office/officeart/2005/8/layout/hierarchy4"/>
    <dgm:cxn modelId="{E51F8592-00CD-4155-8412-16C3236349AB}" type="presOf" srcId="{C11BD457-EA2C-4FCC-BDE5-3BF6D956135E}" destId="{A678217D-CFE8-419E-805F-4CD86898E2EE}" srcOrd="0" destOrd="0" presId="urn:microsoft.com/office/officeart/2005/8/layout/hierarchy4"/>
    <dgm:cxn modelId="{237FFE8E-489B-43D7-8E1A-48DE1F7EC556}" type="presParOf" srcId="{AAA13594-662B-456E-9FB4-69C05585D83C}" destId="{1A42EDDA-1313-4AF2-ABC3-8E55AB3568F0}" srcOrd="0" destOrd="0" presId="urn:microsoft.com/office/officeart/2005/8/layout/hierarchy4"/>
    <dgm:cxn modelId="{D50327FC-0829-4119-BC7E-8A21B3DE10B1}" type="presParOf" srcId="{1A42EDDA-1313-4AF2-ABC3-8E55AB3568F0}" destId="{8E4ECD0A-06DF-4499-BFE8-D25A5EC47FE2}" srcOrd="0" destOrd="0" presId="urn:microsoft.com/office/officeart/2005/8/layout/hierarchy4"/>
    <dgm:cxn modelId="{21F96323-6DA4-43B0-98E7-4461AC885770}" type="presParOf" srcId="{1A42EDDA-1313-4AF2-ABC3-8E55AB3568F0}" destId="{FD80BD62-AFB9-488D-BEB4-69A1ED4FB6ED}" srcOrd="1" destOrd="0" presId="urn:microsoft.com/office/officeart/2005/8/layout/hierarchy4"/>
    <dgm:cxn modelId="{0DE771B9-380E-4CF2-9D4D-B94012F99B39}" type="presParOf" srcId="{1A42EDDA-1313-4AF2-ABC3-8E55AB3568F0}" destId="{50F33E57-D01F-4E46-B3E2-0E17CA64A507}" srcOrd="2" destOrd="0" presId="urn:microsoft.com/office/officeart/2005/8/layout/hierarchy4"/>
    <dgm:cxn modelId="{1C9A451B-5F0D-46F5-ACE6-5E0FF6690C2E}" type="presParOf" srcId="{50F33E57-D01F-4E46-B3E2-0E17CA64A507}" destId="{B4A68D3D-5E75-4680-9036-0EBBB4A367FF}" srcOrd="0" destOrd="0" presId="urn:microsoft.com/office/officeart/2005/8/layout/hierarchy4"/>
    <dgm:cxn modelId="{D912B680-3972-4175-94B9-680BEF783400}" type="presParOf" srcId="{B4A68D3D-5E75-4680-9036-0EBBB4A367FF}" destId="{260F588C-782D-4B7A-888D-2C2C74BAAF7B}" srcOrd="0" destOrd="0" presId="urn:microsoft.com/office/officeart/2005/8/layout/hierarchy4"/>
    <dgm:cxn modelId="{F4F93B07-F19A-4E0C-8CA8-72C2EC2DE4F4}" type="presParOf" srcId="{B4A68D3D-5E75-4680-9036-0EBBB4A367FF}" destId="{7B0B618D-EEEA-4CC9-BE4E-D2A5EC593499}" srcOrd="1" destOrd="0" presId="urn:microsoft.com/office/officeart/2005/8/layout/hierarchy4"/>
    <dgm:cxn modelId="{9E6FDAF6-CA35-4E49-852C-835DF8AAA5C8}" type="presParOf" srcId="{B4A68D3D-5E75-4680-9036-0EBBB4A367FF}" destId="{FC8AB5DA-FEE7-4E7B-8A94-8AE8AC150FC6}" srcOrd="2" destOrd="0" presId="urn:microsoft.com/office/officeart/2005/8/layout/hierarchy4"/>
    <dgm:cxn modelId="{D89E3F32-BBF9-40BC-8203-4CCF4AD1CBC1}" type="presParOf" srcId="{FC8AB5DA-FEE7-4E7B-8A94-8AE8AC150FC6}" destId="{8FF7B5AF-0228-43BB-8DA8-518120B2A8CE}" srcOrd="0" destOrd="0" presId="urn:microsoft.com/office/officeart/2005/8/layout/hierarchy4"/>
    <dgm:cxn modelId="{7C829783-A274-4692-B8A9-CED1E7286FD1}" type="presParOf" srcId="{8FF7B5AF-0228-43BB-8DA8-518120B2A8CE}" destId="{A678217D-CFE8-419E-805F-4CD86898E2EE}" srcOrd="0" destOrd="0" presId="urn:microsoft.com/office/officeart/2005/8/layout/hierarchy4"/>
    <dgm:cxn modelId="{8C56E501-03E3-4DCE-999A-B79DA9910E77}" type="presParOf" srcId="{8FF7B5AF-0228-43BB-8DA8-518120B2A8CE}" destId="{4A1152AA-6222-4DEC-9AED-82B89A93213E}" srcOrd="1" destOrd="0" presId="urn:microsoft.com/office/officeart/2005/8/layout/hierarchy4"/>
    <dgm:cxn modelId="{2317C691-E389-4BFF-BD1D-FEDDE29919EB}" type="presParOf" srcId="{FC8AB5DA-FEE7-4E7B-8A94-8AE8AC150FC6}" destId="{64E2B104-6AE8-43E7-9633-CAB51EB97469}" srcOrd="1" destOrd="0" presId="urn:microsoft.com/office/officeart/2005/8/layout/hierarchy4"/>
    <dgm:cxn modelId="{49992A0A-A2CC-4805-91D5-F4937EB933AC}" type="presParOf" srcId="{FC8AB5DA-FEE7-4E7B-8A94-8AE8AC150FC6}" destId="{15547161-AD22-4293-A9BD-D65E1A6AE87D}" srcOrd="2" destOrd="0" presId="urn:microsoft.com/office/officeart/2005/8/layout/hierarchy4"/>
    <dgm:cxn modelId="{B1ABCEE4-BF90-41B2-815F-33A7EA09071D}" type="presParOf" srcId="{15547161-AD22-4293-A9BD-D65E1A6AE87D}" destId="{7C64F4CE-8A3E-4C63-975D-7042CD8C9E67}" srcOrd="0" destOrd="0" presId="urn:microsoft.com/office/officeart/2005/8/layout/hierarchy4"/>
    <dgm:cxn modelId="{9789FF8A-12F1-4830-BF36-8060CB1D66AC}" type="presParOf" srcId="{15547161-AD22-4293-A9BD-D65E1A6AE87D}" destId="{364B2ED8-C29F-4351-B5CF-5501E9F6D122}" srcOrd="1" destOrd="0" presId="urn:microsoft.com/office/officeart/2005/8/layout/hierarchy4"/>
    <dgm:cxn modelId="{A4E2595F-F8C3-455C-BA1E-DB8212A2FC41}" type="presParOf" srcId="{50F33E57-D01F-4E46-B3E2-0E17CA64A507}" destId="{CAC4C946-03BB-4A65-B7B0-6128ED9C82ED}" srcOrd="1" destOrd="0" presId="urn:microsoft.com/office/officeart/2005/8/layout/hierarchy4"/>
    <dgm:cxn modelId="{321A9122-2BA8-427A-B30F-3D5C5B2B9CCD}" type="presParOf" srcId="{50F33E57-D01F-4E46-B3E2-0E17CA64A507}" destId="{4517E503-A9C4-4302-A8A2-7F82808B0EDA}" srcOrd="2" destOrd="0" presId="urn:microsoft.com/office/officeart/2005/8/layout/hierarchy4"/>
    <dgm:cxn modelId="{359D96BF-5C2A-4E1E-BD15-747CFBBA119A}" type="presParOf" srcId="{4517E503-A9C4-4302-A8A2-7F82808B0EDA}" destId="{180ECAC2-0B32-4661-921B-2C2399A87541}" srcOrd="0" destOrd="0" presId="urn:microsoft.com/office/officeart/2005/8/layout/hierarchy4"/>
    <dgm:cxn modelId="{4E7D9B44-80A8-4343-BA8F-291E83354CF0}" type="presParOf" srcId="{4517E503-A9C4-4302-A8A2-7F82808B0EDA}" destId="{B4AAD5A7-06DE-4773-9143-62953659C981}" srcOrd="1" destOrd="0" presId="urn:microsoft.com/office/officeart/2005/8/layout/hierarchy4"/>
    <dgm:cxn modelId="{927578F2-02EF-4C51-BB84-63BF916F0FFF}" type="presParOf" srcId="{4517E503-A9C4-4302-A8A2-7F82808B0EDA}" destId="{A43216AA-9D6C-4816-B57D-D7FA2A97DB2C}" srcOrd="2" destOrd="0" presId="urn:microsoft.com/office/officeart/2005/8/layout/hierarchy4"/>
    <dgm:cxn modelId="{74D3E7C8-A6F2-444B-A764-C21C0A449344}" type="presParOf" srcId="{A43216AA-9D6C-4816-B57D-D7FA2A97DB2C}" destId="{CB0B038D-BE3A-4709-872C-98FD854D86CB}" srcOrd="0" destOrd="0" presId="urn:microsoft.com/office/officeart/2005/8/layout/hierarchy4"/>
    <dgm:cxn modelId="{AAC4CDB0-842F-48AE-96A9-5BB619AD0880}" type="presParOf" srcId="{CB0B038D-BE3A-4709-872C-98FD854D86CB}" destId="{F73E7026-9E64-4F68-A5D7-EBF5429EA7A6}" srcOrd="0" destOrd="0" presId="urn:microsoft.com/office/officeart/2005/8/layout/hierarchy4"/>
    <dgm:cxn modelId="{5AEFCBDF-6594-4311-A06F-536DB7242EE6}" type="presParOf" srcId="{CB0B038D-BE3A-4709-872C-98FD854D86CB}" destId="{7F805629-FFBC-48B7-A423-5D3A13189E34}" srcOrd="1" destOrd="0" presId="urn:microsoft.com/office/officeart/2005/8/layout/hierarchy4"/>
    <dgm:cxn modelId="{BC958FBB-46BF-4F6F-860B-2E4D0ABD128B}" type="presParOf" srcId="{A43216AA-9D6C-4816-B57D-D7FA2A97DB2C}" destId="{84B2FB2E-587F-444F-85C7-87BBB6A59ED8}" srcOrd="1" destOrd="0" presId="urn:microsoft.com/office/officeart/2005/8/layout/hierarchy4"/>
    <dgm:cxn modelId="{84010D54-151C-4481-ACE5-1410390564D9}" type="presParOf" srcId="{A43216AA-9D6C-4816-B57D-D7FA2A97DB2C}" destId="{313E51C0-E2AA-4A2C-AAF2-9836C5271404}" srcOrd="2" destOrd="0" presId="urn:microsoft.com/office/officeart/2005/8/layout/hierarchy4"/>
    <dgm:cxn modelId="{953B0535-06FC-4271-81B9-46F841747364}" type="presParOf" srcId="{313E51C0-E2AA-4A2C-AAF2-9836C5271404}" destId="{1A507C7B-305E-416B-86F1-A3921F69C585}" srcOrd="0" destOrd="0" presId="urn:microsoft.com/office/officeart/2005/8/layout/hierarchy4"/>
    <dgm:cxn modelId="{E5EF06DA-FBCB-4811-BFF2-7EDB34408D10}" type="presParOf" srcId="{313E51C0-E2AA-4A2C-AAF2-9836C5271404}" destId="{3F6EA36B-A436-4E2A-B864-EA2832529436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0147-8856-4B06-9972-332F8DFF3C8A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AF1F-B7D9-4B16-B606-4FC2C0E0C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AF1F-B7D9-4B16-B606-4FC2C0E0CC7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AF1F-B7D9-4B16-B606-4FC2C0E0CC7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AF1F-B7D9-4B16-B606-4FC2C0E0CC7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080019-26DC-4956-8803-8B768C176BD2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928670"/>
            <a:ext cx="8458200" cy="1966930"/>
          </a:xfrm>
        </p:spPr>
        <p:txBody>
          <a:bodyPr anchor="ctr">
            <a:noAutofit/>
          </a:bodyPr>
          <a:lstStyle/>
          <a:p>
            <a:pPr algn="ctr"/>
            <a:r>
              <a:rPr lang="cs-CZ" sz="8800" dirty="0" smtClean="0">
                <a:solidFill>
                  <a:srgbClr val="FF0000"/>
                </a:solidFill>
                <a:latin typeface="Algerian" pitchFamily="82" charset="0"/>
              </a:rPr>
              <a:t>OVOCE   rozdělení plodů</a:t>
            </a:r>
            <a:endParaRPr lang="cs-CZ" sz="8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66265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71472" y="3143248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92D050"/>
                </a:solidFill>
              </a:rPr>
              <a:t>http://mirda2.atlasweb.cz/ovoce%20vitaminy.htm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3929066"/>
            <a:ext cx="6286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rgbClr val="FFFF00"/>
                </a:solidFill>
              </a:rPr>
              <a:t>Šablona č.10</a:t>
            </a: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Vypracovala: Květuše Vendégová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Prvouka 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2.ročník ZŠ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ZŠ a MŚ Višňová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29.listopadu 2010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Obrázky www.google.cz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707</TotalTime>
  <Words>32</Words>
  <Application>Microsoft Office PowerPoint</Application>
  <PresentationFormat>On-screen Show (4:3)</PresentationFormat>
  <Paragraphs>21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53</cp:revision>
  <dcterms:created xsi:type="dcterms:W3CDTF">2010-12-12T20:50:33Z</dcterms:created>
  <dcterms:modified xsi:type="dcterms:W3CDTF">2010-12-28T10:06:04Z</dcterms:modified>
</cp:coreProperties>
</file>