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sz="5400" dirty="0" smtClean="0">
                <a:solidFill>
                  <a:srgbClr val="00B050"/>
                </a:solidFill>
                <a:latin typeface="Bodoni MT Black" pitchFamily="18" charset="0"/>
              </a:rPr>
              <a:t>Zdravá výživa</a:t>
            </a:r>
            <a:endParaRPr lang="cs-CZ" sz="5400" dirty="0">
              <a:solidFill>
                <a:srgbClr val="00B050"/>
              </a:solidFill>
              <a:latin typeface="Bodoni MT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cs-CZ" sz="5400" dirty="0">
              <a:solidFill>
                <a:srgbClr val="00B0F0"/>
              </a:solidFill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84296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Šablona č. 34</a:t>
            </a:r>
            <a:endParaRPr lang="cs-CZ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Vypracovala: Květuše Vendégová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Prvouka 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2.ročník ZŠ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ZŠ a MŠ Višňová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30.12.2010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Obrázky </a:t>
            </a:r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www.google.cz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298</TotalTime>
  <Words>20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Zdravá výživa</vt:lpstr>
      <vt:lpstr>Slide 2</vt:lpstr>
      <vt:lpstr>Šablona č. 34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Květuše</dc:creator>
  <cp:lastModifiedBy>Květuše</cp:lastModifiedBy>
  <cp:revision>34</cp:revision>
  <dcterms:created xsi:type="dcterms:W3CDTF">2011-01-01T20:14:51Z</dcterms:created>
  <dcterms:modified xsi:type="dcterms:W3CDTF">2011-01-02T22:23:33Z</dcterms:modified>
</cp:coreProperties>
</file>