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FEFADA9-08D5-4A84-9C5D-8F43FEA11390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DFB2-B169-4314-811C-51DE6618FC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DA9-08D5-4A84-9C5D-8F43FEA11390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DFB2-B169-4314-811C-51DE6618FC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DA9-08D5-4A84-9C5D-8F43FEA11390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DFB2-B169-4314-811C-51DE6618FC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DA9-08D5-4A84-9C5D-8F43FEA11390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DFB2-B169-4314-811C-51DE6618FCE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DA9-08D5-4A84-9C5D-8F43FEA11390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DFB2-B169-4314-811C-51DE6618FCE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DA9-08D5-4A84-9C5D-8F43FEA11390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DFB2-B169-4314-811C-51DE6618FCE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DA9-08D5-4A84-9C5D-8F43FEA11390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DFB2-B169-4314-811C-51DE6618FC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DA9-08D5-4A84-9C5D-8F43FEA11390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DFB2-B169-4314-811C-51DE6618FCE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DA9-08D5-4A84-9C5D-8F43FEA11390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DFB2-B169-4314-811C-51DE6618FC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DA9-08D5-4A84-9C5D-8F43FEA11390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DFB2-B169-4314-811C-51DE6618FCE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ADA9-08D5-4A84-9C5D-8F43FEA11390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DFB2-B169-4314-811C-51DE6618FCE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FEFADA9-08D5-4A84-9C5D-8F43FEA11390}" type="datetimeFigureOut">
              <a:rPr lang="cs-CZ" smtClean="0"/>
              <a:t>6.3.2011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B33DFB2-B169-4314-811C-51DE6618FCE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brazky.cz/detail?q=b%C3%ADl%C3%BD%20tygr&amp;offset=1&amp;limit=20&amp;bUrlPar=filter=1&amp;resNum=5&amp;ref=http://www.seznam.cz/&amp;resID=x7RiyGRnK7UGJR-Nwb76xyXav_nkzETnqh-T-BJC1UU&amp;imgURL=http://data.superhry.cz/superhry/TSO_40e1f9z/800/002/2333-800.jpg&amp;pageURL=http://tapety.superhry.cz/fauna/tygri/bily-tygr-800/&amp;imgX=800&amp;imgY=600&amp;imgSize=76&amp;thURL=http://media1.picsearch.com/is?x7RiyGRnK7UGJR-Nwb76xyXav_nkzETnqh-T-BJC1UU&amp;thX=128&amp;thY=96&amp;qNoSite=b%C3%ADl%C3%BD+tygr&amp;siteWWW=&amp;sId=bxlYUDv7wV_2IJ1v1rBr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600" y="908720"/>
            <a:ext cx="6400800" cy="2592288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>Inovace a zkvalitnění výuky směřující k rozvoji čtenářské a informační gramotnosti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872208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Český jazyk</a:t>
            </a:r>
          </a:p>
          <a:p>
            <a:r>
              <a:rPr lang="cs-CZ" sz="2400" b="1" dirty="0"/>
              <a:t>3.třída</a:t>
            </a:r>
          </a:p>
          <a:p>
            <a:r>
              <a:rPr lang="cs-CZ" sz="2400" b="1" dirty="0" smtClean="0"/>
              <a:t>Tátova sbírka-práce s textem</a:t>
            </a:r>
            <a:endParaRPr lang="cs-CZ" sz="2400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9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560840" cy="4536504"/>
          </a:xfrm>
        </p:spPr>
        <p:txBody>
          <a:bodyPr>
            <a:normAutofit fontScale="90000"/>
          </a:bodyPr>
          <a:lstStyle/>
          <a:p>
            <a:r>
              <a:rPr lang="cs-CZ" dirty="0"/>
              <a:t>Použitá literatura:</a:t>
            </a:r>
            <a:br>
              <a:rPr lang="cs-CZ" dirty="0"/>
            </a:br>
            <a:r>
              <a:rPr lang="cs-CZ" dirty="0"/>
              <a:t>JANÁČKOVÁ, Zita. </a:t>
            </a:r>
            <a:r>
              <a:rPr lang="cs-CZ" i="1" dirty="0"/>
              <a:t>Čítanka pro 3.ročník základní školy </a:t>
            </a:r>
            <a:r>
              <a:rPr lang="cs-CZ" dirty="0"/>
              <a:t>. 1. vydání  Brno : NOVÁ ŠKOLA, 2004. 183 s. ISBN 80-7289-047-6.</a:t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http</a:t>
            </a:r>
            <a:r>
              <a:rPr lang="cs-CZ" dirty="0"/>
              <a:t>://data.superhry.cz/superhry/TSO_40e1f9z/800/002/2333-800.jpg</a:t>
            </a:r>
          </a:p>
        </p:txBody>
      </p:sp>
    </p:spTree>
    <p:extLst>
      <p:ext uri="{BB962C8B-B14F-4D97-AF65-F5344CB8AC3E}">
        <p14:creationId xmlns:p14="http://schemas.microsoft.com/office/powerpoint/2010/main" val="35782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976864" cy="57606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Tátova sbírka-Bohumil </a:t>
            </a:r>
            <a:r>
              <a:rPr lang="cs-CZ" sz="2800" dirty="0" err="1" smtClean="0"/>
              <a:t>říha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128792" cy="5373216"/>
          </a:xfrm>
        </p:spPr>
      </p:pic>
    </p:spTree>
    <p:extLst>
      <p:ext uri="{BB962C8B-B14F-4D97-AF65-F5344CB8AC3E}">
        <p14:creationId xmlns:p14="http://schemas.microsoft.com/office/powerpoint/2010/main" val="5020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504056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PROČ SI TATÍNEK DĚLÁ SBÍRKU?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Jaké je vaše oblíbené zvířátko?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Jaká zvířátka máte doma či na zahradě?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83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00472"/>
          </a:xfrm>
        </p:spPr>
        <p:txBody>
          <a:bodyPr>
            <a:noAutofit/>
          </a:bodyPr>
          <a:lstStyle/>
          <a:p>
            <a:r>
              <a:rPr lang="cs-CZ" sz="2800" dirty="0" smtClean="0"/>
              <a:t>Napište zvířata, která žijí na dvoře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060848"/>
            <a:ext cx="6400800" cy="3425553"/>
          </a:xfrm>
        </p:spPr>
        <p:txBody>
          <a:bodyPr>
            <a:normAutofit/>
          </a:bodyPr>
          <a:lstStyle/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386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928464"/>
          </a:xfrm>
        </p:spPr>
        <p:txBody>
          <a:bodyPr>
            <a:noAutofit/>
          </a:bodyPr>
          <a:lstStyle/>
          <a:p>
            <a:r>
              <a:rPr lang="cs-CZ" sz="2800" dirty="0" smtClean="0"/>
              <a:t>Napište zvířata, která žijí v poušti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203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Napište zvířata, která žijí ve vodě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8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Napište zvířata, která můžete vidět v ZOO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348880"/>
            <a:ext cx="6400800" cy="313752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3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656184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Nakreslete zvířátko, které se Vám při poslední návštěvě  ZOO nejvíce líbilo a popište ho.</a:t>
            </a:r>
            <a:endParaRPr lang="cs-CZ" sz="2400" dirty="0"/>
          </a:p>
        </p:txBody>
      </p:sp>
      <p:pic>
        <p:nvPicPr>
          <p:cNvPr id="1029" name="Picture 5" descr="náhled obrázk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21" y="2671014"/>
            <a:ext cx="3121855" cy="234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5112568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>Tato prezentace byla vytvořena  pro projekt INOVACE  v rámci EU-OPVK, který vytvořila ZŠ a MŠ Višňová         </a:t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>Vypracovala: Mgr. Adéla Paříková</a:t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>Vytvořeno: </a:t>
            </a:r>
            <a:r>
              <a:rPr lang="cs-CZ" sz="3100" dirty="0" smtClean="0"/>
              <a:t>15.12.2010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32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ět módy">
  <a:themeElements>
    <a:clrScheme name="Svě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erná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ě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40</TotalTime>
  <Words>92</Words>
  <Application>Microsoft Office PowerPoint</Application>
  <PresentationFormat>Předvádění na obrazovce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Svět módy</vt:lpstr>
      <vt:lpstr>Inovace a zkvalitnění výuky směřující k rozvoji čtenářské a informační gramotnosti </vt:lpstr>
      <vt:lpstr>Tátova sbírka-Bohumil říha</vt:lpstr>
      <vt:lpstr>PROČ SI TATÍNEK DĚLÁ SBÍRKU?  Jaké je vaše oblíbené zvířátko?  Jaká zvířátka máte doma či na zahradě?  </vt:lpstr>
      <vt:lpstr>Napište zvířata, která žijí na dvoře</vt:lpstr>
      <vt:lpstr>Napište zvířata, která žijí v poušti</vt:lpstr>
      <vt:lpstr>Napište zvířata, která žijí ve vodě</vt:lpstr>
      <vt:lpstr>Napište zvířata, která můžete vidět v ZOO</vt:lpstr>
      <vt:lpstr>Nakreslete zvířátko, které se Vám při poslední návštěvě  ZOO nejvíce líbilo a popište ho.</vt:lpstr>
      <vt:lpstr>Tato prezentace byla vytvořena  pro projekt INOVACE  v rámci EU-OPVK, který vytvořila ZŠ a MŠ Višňová           Vypracovala: Mgr. Adéla Paříková  Vytvořeno: 15.12.2010 </vt:lpstr>
      <vt:lpstr>Použitá literatura: JANÁČKOVÁ, Zita. Čítanka pro 3.ročník základní školy . 1. vydání  Brno : NOVÁ ŠKOLA, 2004. 183 s. ISBN 80-7289-047-6.  http://data.superhry.cz/superhry/TSO_40e1f9z/800/002/2333-800.jpg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Adela</dc:creator>
  <cp:lastModifiedBy>Adela</cp:lastModifiedBy>
  <cp:revision>7</cp:revision>
  <dcterms:created xsi:type="dcterms:W3CDTF">2011-03-02T09:48:23Z</dcterms:created>
  <dcterms:modified xsi:type="dcterms:W3CDTF">2011-03-06T17:58:46Z</dcterms:modified>
</cp:coreProperties>
</file>