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0FEB-DBF7-4298-A0C6-6B7D9689C78F}" type="datetimeFigureOut">
              <a:rPr lang="cs-CZ" smtClean="0"/>
              <a:pPr/>
              <a:t>25.1.2011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8E9A-3A4D-4CDF-937D-F3E9BB79A2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0FEB-DBF7-4298-A0C6-6B7D9689C78F}" type="datetimeFigureOut">
              <a:rPr lang="cs-CZ" smtClean="0"/>
              <a:pPr/>
              <a:t>25.1.2011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8E9A-3A4D-4CDF-937D-F3E9BB79A2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0FEB-DBF7-4298-A0C6-6B7D9689C78F}" type="datetimeFigureOut">
              <a:rPr lang="cs-CZ" smtClean="0"/>
              <a:pPr/>
              <a:t>25.1.2011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8E9A-3A4D-4CDF-937D-F3E9BB79A2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0FEB-DBF7-4298-A0C6-6B7D9689C78F}" type="datetimeFigureOut">
              <a:rPr lang="cs-CZ" smtClean="0"/>
              <a:pPr/>
              <a:t>25.1.2011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8E9A-3A4D-4CDF-937D-F3E9BB79A2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0FEB-DBF7-4298-A0C6-6B7D9689C78F}" type="datetimeFigureOut">
              <a:rPr lang="cs-CZ" smtClean="0"/>
              <a:pPr/>
              <a:t>25.1.2011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8E9A-3A4D-4CDF-937D-F3E9BB79A2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0FEB-DBF7-4298-A0C6-6B7D9689C78F}" type="datetimeFigureOut">
              <a:rPr lang="cs-CZ" smtClean="0"/>
              <a:pPr/>
              <a:t>25.1.2011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8E9A-3A4D-4CDF-937D-F3E9BB79A2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0FEB-DBF7-4298-A0C6-6B7D9689C78F}" type="datetimeFigureOut">
              <a:rPr lang="cs-CZ" smtClean="0"/>
              <a:pPr/>
              <a:t>25.1.2011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8E9A-3A4D-4CDF-937D-F3E9BB79A2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0FEB-DBF7-4298-A0C6-6B7D9689C78F}" type="datetimeFigureOut">
              <a:rPr lang="cs-CZ" smtClean="0"/>
              <a:pPr/>
              <a:t>25.1.2011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8E9A-3A4D-4CDF-937D-F3E9BB79A2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0FEB-DBF7-4298-A0C6-6B7D9689C78F}" type="datetimeFigureOut">
              <a:rPr lang="cs-CZ" smtClean="0"/>
              <a:pPr/>
              <a:t>25.1.2011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8E9A-3A4D-4CDF-937D-F3E9BB79A2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0FEB-DBF7-4298-A0C6-6B7D9689C78F}" type="datetimeFigureOut">
              <a:rPr lang="cs-CZ" smtClean="0"/>
              <a:pPr/>
              <a:t>25.1.2011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8E9A-3A4D-4CDF-937D-F3E9BB79A2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0FEB-DBF7-4298-A0C6-6B7D9689C78F}" type="datetimeFigureOut">
              <a:rPr lang="cs-CZ" smtClean="0"/>
              <a:pPr/>
              <a:t>25.1.2011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0F8E9A-3A4D-4CDF-937D-F3E9BB79A2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3C0FEB-DBF7-4298-A0C6-6B7D9689C78F}" type="datetimeFigureOut">
              <a:rPr lang="cs-CZ" smtClean="0"/>
              <a:pPr/>
              <a:t>25.1.2011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0F8E9A-3A4D-4CDF-937D-F3E9BB79A22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res?imgurl=http://www.chi.cz/img/vc/trosky-hrad.jpg&amp;imgrefurl=http://www.chi.cz/hrad-trosky&amp;h=639&amp;w=800&amp;sz=125&amp;tbnid=ERjIG2YJ8hNMGM:&amp;tbnh=114&amp;tbnw=143&amp;prev=/images?q=Trosky&amp;zoom=1&amp;q=Trosky&amp;hl=cs&amp;usg=__YlKU3kBY_likZ769Ml0uVO9TVCg=&amp;sa=X&amp;ei=4cq-TO6dKI6hOvWviFE&amp;ved=0CCkQ9QEwAw" TargetMode="External"/><Relationship Id="rId7" Type="http://schemas.openxmlformats.org/officeDocument/2006/relationships/hyperlink" Target="http://www.google.cz/imgres?imgurl=http://www.zameknachod.cz/uvod.h7.jpg&amp;imgrefurl=http://www.zameknachod.cz/&amp;usg=__HY9RmOmKfz17xFdLf9VRk96F_hw=&amp;h=952&amp;w=1418&amp;sz=120&amp;hl=cs&amp;start=0&amp;zoom=1&amp;tbnid=XuWGKPqBUXhyNM:&amp;tbnh=147&amp;tbnw=197&amp;prev=/images?q=z%C3%A1mek+N%C3%A1chod&amp;um=1&amp;hl=cs&amp;biw=1280&amp;bih=659&amp;tbs=isch:1&amp;um=1&amp;itbs=1&amp;iact=hc&amp;vpx=340&amp;vpy=125&amp;dur=21&amp;hovh=184&amp;hovw=274&amp;tx=168&amp;ty=99&amp;ei=58u-TMjPDI2H4garp9Aa&amp;oei=58u-TMjPDI2H4garp9Aa&amp;esq=1&amp;page=1&amp;ndsp=17&amp;ved=1t:429,r:1,s:0" TargetMode="External"/><Relationship Id="rId2" Type="http://schemas.openxmlformats.org/officeDocument/2006/relationships/hyperlink" Target="http://www.google.cz/imgres?imgurl=http://www.zamky-hrady.cz/2/img/karlstejn_let.jpg&amp;imgrefurl=http://www.zamky-hrady.cz/2/karlstejn.htm&amp;h=404&amp;w=500&amp;sz=39&amp;tbnid=rQXtKjv9wme4tM:&amp;tbnh=105&amp;tbnw=130&amp;prev=/images?q=karl%C5%A1tejn&amp;zoom=1&amp;q=karl%C5%A1tejn&amp;hl=cs&amp;usg=__FMWSSY86ABargyMHxKsogt9mrMU=&amp;sa=X&amp;ei=T8q-TNqEBsuWOq-EmE0&amp;ved=0CEEQ9QEwB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imgres?imgurl=http://turistickyatlas.cz/galery/galerie/Zamek_Hluboka_nad_Vltavou.jpg&amp;imgrefurl=http://turistickyatlas.cz/vse/misto/6364_zamek-hluboka-nad-vltavou.html&amp;usg=__om-RhZ7ZWKWSsj96b6hPRcRwx14=&amp;h=563&amp;w=750&amp;sz=146&amp;hl=cs&amp;start=1&amp;zoom=1&amp;tbnid=lgxWQ0B__0d-dM:&amp;tbnh=106&amp;tbnw=141&amp;prev=/images?q=hlubok%C3%A1&amp;um=1&amp;hl=cs&amp;sa=X&amp;biw=1280&amp;bih=659&amp;tbs=isch:1&amp;um=1&amp;itbs=1" TargetMode="External"/><Relationship Id="rId5" Type="http://schemas.openxmlformats.org/officeDocument/2006/relationships/hyperlink" Target="http://www.hrad-bouzov.cz/" TargetMode="External"/><Relationship Id="rId4" Type="http://schemas.openxmlformats.org/officeDocument/2006/relationships/hyperlink" Target="http://www.google.cz/imgres?imgurl=http://www.pizza-kurim.cz/images/pernstejn1.jpg&amp;imgrefurl=http://www.pizza-kurim.cz/index.php?text=2-hrad-pernstejn&amp;h=434&amp;w=640&amp;sz=68&amp;tbnid=35skq7DDx16NrM:&amp;tbnh=93&amp;tbnw=137&amp;prev=/images?q=pern%C5%A1tejn&amp;zoom=1&amp;q=pern%C5%A1tejn&amp;hl=cs&amp;usg=__fYKgo5D0lo7wnvppnwmFU_0zx0Q=&amp;sa=X&amp;ei=Kcu-TOW_IsyKsway-OiuDQ&amp;sqi=2&amp;ved=0CCkQ9QEwBQ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res?imgurl=http://www.zamky-hrady.cz/1/img/velke_losiny_nadvori.jpg&amp;imgrefurl=http://www.zamky-hrady.cz/1/velke_losiny.htm&amp;h=286&amp;w=300&amp;sz=27&amp;tbnid=SXBxaMleoohSzM:&amp;tbnh=111&amp;tbnw=116&amp;prev=/images?q=velk%C3%A9+losiny&amp;zoom=1&amp;q=velk%C3%A9+losiny&amp;hl=cs&amp;usg=__djkoAERgJcxZMiyhNiw_a96cVy0=&amp;sa=X&amp;ei=j8y-TPumFcjEswatrNjTDQ&amp;sqi=2&amp;ved=0CDwQ9QEwBg" TargetMode="External"/><Relationship Id="rId2" Type="http://schemas.openxmlformats.org/officeDocument/2006/relationships/hyperlink" Target="http://www.google.cz/imgres?imgurl=http://www.zamky-hrady.eu/img/pamatky/1247867728.jpg&amp;imgrefurl=http://www.zamky-hrady.eu/pamatky-lednicko-valticky-areal-detaily,16&amp;h=360&amp;w=500&amp;sz=83&amp;tbnid=JUwFenAPem8rVM:&amp;tbnh=94&amp;tbnw=130&amp;prev=/images?q=lednicko+valtick%C3%BD+are%C3%A1l&amp;zoom=1&amp;q=lednicko+valtick%C3%BD+are%C3%A1l&amp;hl=cs&amp;usg=__0hD9iCWKMdmn4FKYbxLenTiZMXM=&amp;sa=X&amp;ei=Tcy-TLf2G8ehOvOk3T0&amp;ved=0CD8Q9QEwB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imgres?imgurl=http://www.gutentag.cz/updata/blick%20auf%20den%20park.jpg&amp;imgrefurl=http://www.gutentag.cz/?id=93&amp;lang=1&amp;h=1536&amp;w=2048&amp;sz=1444&amp;tbnid=hpmlidOF65oaDM:&amp;tbnh=113&amp;tbnw=150&amp;prev=/images?q=z%C3%A1mek+krom%C4%9B%C5%99%C3%AD%C5%BE&amp;zoom=1&amp;q=z%C3%A1mek+krom%C4%9B%C5%99%C3%AD%C5%BE&amp;hl=cs&amp;usg=__RrP8o_eoxq8J_M97pHo1bMLaYlU=&amp;sa=X&amp;ei=Rc2-TOrrGIvrOeqSwQ0&amp;ved=0CCYQ9QEwB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Pam</a:t>
            </a:r>
            <a:r>
              <a:rPr lang="cs-CZ" dirty="0" smtClean="0"/>
              <a:t>átná místa ČR II – hrady</a:t>
            </a:r>
            <a:br>
              <a:rPr lang="cs-CZ" dirty="0" smtClean="0"/>
            </a:br>
            <a:r>
              <a:rPr lang="cs-CZ" dirty="0" smtClean="0"/>
              <a:t>a zámky  </a:t>
            </a:r>
            <a:endParaRPr lang="cs-CZ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Vlastiv</a:t>
            </a:r>
            <a:r>
              <a:rPr lang="cs-CZ" dirty="0" smtClean="0"/>
              <a:t>ěda 4</a:t>
            </a:r>
          </a:p>
          <a:p>
            <a:r>
              <a:rPr lang="cs-CZ" dirty="0" smtClean="0"/>
              <a:t>Vypracovala: Lucie Holanová, ZŠ a MŠ Višňová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Kroměříž</a:t>
            </a:r>
            <a:endParaRPr lang="cs-CZ" dirty="0"/>
          </a:p>
        </p:txBody>
      </p:sp>
      <p:pic>
        <p:nvPicPr>
          <p:cNvPr id="4" name="Content Placeholder 3" descr="zamek-kromeri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329" y="1935163"/>
            <a:ext cx="5369342" cy="4389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Kroměříž – zámecký park</a:t>
            </a:r>
            <a:endParaRPr lang="cs-CZ" dirty="0"/>
          </a:p>
        </p:txBody>
      </p:sp>
      <p:pic>
        <p:nvPicPr>
          <p:cNvPr id="4" name="Content Placeholder 3" descr="kromeriz p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6748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r>
              <a:rPr lang="cs-CZ" dirty="0" smtClean="0"/>
              <a:t> </a:t>
            </a:r>
          </a:p>
          <a:p>
            <a:r>
              <a:rPr lang="cs-CZ" u="sng" dirty="0" smtClean="0">
                <a:hlinkClick r:id="rId2"/>
              </a:rPr>
              <a:t>http://www.google.cz/imgres?imgurl=http://www.zamky-hrady.cz/2/img/karlstejn_let.jpg&amp;imgrefurl=http://www.zamky-hrady.cz/2/karlstejn.htm&amp;h=404&amp;w=500&amp;sz=39&amp;tbnid=rQXtKjv9wme4tM:&amp;tbnh=105&amp;tbnw=130&amp;prev=/images%3Fq%3Dkarl%25C5%25A1tejn&amp;zoom=1&amp;q=karl%C5%A1tejn&amp;hl=cs&amp;usg=__FMWSSY86ABargyMHxKsogt9mrMU=&amp;sa=X&amp;ei=T8q-TNqEBsuWOq-EmE0&amp;ved=0CEEQ9QEwB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 </a:t>
            </a:r>
          </a:p>
          <a:p>
            <a:r>
              <a:rPr lang="cs-CZ" u="sng" dirty="0" smtClean="0">
                <a:hlinkClick r:id="rId3"/>
              </a:rPr>
              <a:t>http://www.google.cz/imgres?imgurl=http://www.chi.cz/img/vc/trosky-hrad.jpg&amp;imgrefurl=http://www.chi.cz/hrad-trosky&amp;h=639&amp;w=800&amp;sz=125&amp;tbnid=ERjIG2YJ8hNMGM:&amp;tbnh=114&amp;tbnw=143&amp;prev=/images%3Fq%3DTrosky&amp;zoom=1&amp;q=Trosky&amp;hl=cs&amp;usg=__YlKU3kBY_likZ769Ml0uVO9TVCg=&amp;sa=X&amp;ei=4cq-TO6dKI6hOvWviFE&amp;ved=0CCkQ9QEwAw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 </a:t>
            </a:r>
          </a:p>
          <a:p>
            <a:r>
              <a:rPr lang="cs-CZ" u="sng" dirty="0" smtClean="0">
                <a:hlinkClick r:id="rId4"/>
              </a:rPr>
              <a:t>http://www.google.cz/imgres?imgurl=http://www.pizza-kurim.cz/images/pernstejn1.jpg&amp;imgrefurl=http://www.pizza-kurim.cz/index.php%3Ftext%3D2-hrad-pernstejn&amp;h=434&amp;w=640&amp;sz=68&amp;tbnid=35skq7DDx16NrM:&amp;tbnh=93&amp;tbnw=137&amp;prev=/images%3Fq%3Dpern%25C5%25A1tejn&amp;zoom=1&amp;q=pern%C5%A1tejn&amp;hl=cs&amp;usg=__fYKgo5D0lo7wnvppnwmFU_0zx0Q=&amp;sa=X&amp;ei=Kcu-TOW_IsyKsway-OiuDQ&amp;sqi=2&amp;ved=0CCkQ9QEwBQ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 </a:t>
            </a:r>
          </a:p>
          <a:p>
            <a:r>
              <a:rPr lang="cs-CZ" u="sng" dirty="0" smtClean="0">
                <a:hlinkClick r:id="rId5"/>
              </a:rPr>
              <a:t>http://www.hrad-bouzov.cz/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 </a:t>
            </a:r>
          </a:p>
          <a:p>
            <a:r>
              <a:rPr lang="cs-CZ" u="sng" dirty="0" smtClean="0">
                <a:hlinkClick r:id="rId6"/>
              </a:rPr>
              <a:t>http://www.google.cz/imgres?imgurl=http://turistickyatlas.cz/galery/galerie/Zamek_Hluboka_nad_Vltavou.jpg&amp;imgrefurl=http://turistickyatlas.cz/vse/misto/6364_zamek-hluboka-nad-vltavou.html&amp;usg=__om-RhZ7ZWKWSsj96b6hPRcRwx14=&amp;h=563&amp;w=750&amp;sz=146&amp;hl=cs&amp;start=1&amp;zoom=1&amp;tbnid=lgxWQ0B__0d-dM:&amp;tbnh=106&amp;tbnw=141&amp;prev=/images%3Fq%3Dhlubok%25C3%25A1%26um%3D1%26hl%3Dcs%26sa%3DX%26biw%3D1280%26bih%3D659%26tbs%3Disch:1&amp;um=1&amp;itbs=1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 </a:t>
            </a:r>
          </a:p>
          <a:p>
            <a:r>
              <a:rPr lang="cs-CZ" u="sng" dirty="0" smtClean="0">
                <a:hlinkClick r:id="rId7"/>
              </a:rPr>
              <a:t>http://www.google.cz/imgres?imgurl=http://www.zameknachod.cz/uvod.h7.jpg&amp;imgrefurl=http://www.zameknachod.cz/&amp;usg=__HY9RmOmKfz17xFdLf9VRk96F_hw=&amp;h=952&amp;w=1418&amp;sz=120&amp;hl=cs&amp;start=0&amp;zoom=1&amp;tbnid=XuWGKPqBUXhyNM:&amp;tbnh=147&amp;tbnw=197&amp;prev=/images%3Fq%3Dz%25C3%25A1mek%2BN%25C3%25A1chod%26um%3D1%26hl%3Dcs%26biw%3D1280%26bih%3D659%26tbs%3Disch:1&amp;um=1&amp;itbs=1&amp;iact=hc&amp;vpx=340&amp;vpy=125&amp;dur=21&amp;hovh=184&amp;hovw=274&amp;tx=168&amp;ty=99&amp;ei=58u-TMjPDI2H4garp9Aa&amp;oei=58u-TMjPDI2H4garp9Aa&amp;esq=1&amp;page=1&amp;ndsp=17&amp;ved=1t:429,r:1,s:0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cs-CZ" u="sng" dirty="0" smtClean="0">
                <a:hlinkClick r:id="rId2"/>
              </a:rPr>
              <a:t>http://www.google.cz/imgres?imgurl=http://www.zamky-hrady.eu/img/pamatky/1247867728.jpg&amp;imgrefurl=http://www.zamky-hrady.eu/pamatky-lednicko-valticky-areal-detaily,16&amp;h=360&amp;w=500&amp;sz=83&amp;tbnid=JUwFenAPem8rVM:&amp;tbnh=94&amp;tbnw=130&amp;prev=/images%3Fq%3Dlednicko%2Bvaltick%25C3%25BD%2Bare%25C3%25A1l&amp;zoom=1&amp;q=lednicko+valtick%C3%BD+are%C3%A1l&amp;hl=cs&amp;usg=__0hD9iCWKMdmn4FKYbxLenTiZMXM=&amp;sa=X&amp;ei=Tcy-TLf2G8ehOvOk3T0&amp;ved=0CD8Q9QEwBg</a:t>
            </a:r>
            <a:endParaRPr lang="cs-CZ" dirty="0" smtClean="0"/>
          </a:p>
          <a:p>
            <a:endParaRPr lang="cs-CZ" dirty="0" smtClean="0"/>
          </a:p>
          <a:p>
            <a:r>
              <a:rPr lang="cs-CZ" u="sng" dirty="0" smtClean="0">
                <a:hlinkClick r:id="rId3"/>
              </a:rPr>
              <a:t>http://www.google.cz/imgres?imgurl=http://www.zamky-hrady.cz/1/img/velke_losiny_nadvori.jpg&amp;imgrefurl=http://www.zamky-hrady.cz/1/velke_losiny.htm&amp;h=286&amp;w=300&amp;sz=27&amp;tbnid=SXBxaMleoohSzM:&amp;tbnh=111&amp;tbnw=116&amp;prev=/images%3Fq%3Dvelk%25C3%25A9%2Blosiny&amp;zoom=1&amp;q=velk%C3%A9+losiny&amp;hl=cs&amp;usg=__djkoAERgJcxZMiyhNiw_a96cVy0=&amp;sa=X&amp;ei=j8y-TPumFcjEswatrNjTDQ&amp;sqi=2&amp;ved=0CDwQ9QEwB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 </a:t>
            </a:r>
          </a:p>
          <a:p>
            <a:r>
              <a:rPr lang="cs-CZ" u="sng" dirty="0" smtClean="0">
                <a:hlinkClick r:id="rId4"/>
              </a:rPr>
              <a:t>http://www.google.cz/imgres?imgurl=http://www.gutentag.cz/updata/blick%2520auf%2520den%2520park.jpg&amp;imgrefurl=http://www.gutentag.cz/%3Fid%3D93%26lang%3D1&amp;h=1536&amp;w=2048&amp;sz=1444&amp;tbnid=hpmlidOF65oaDM:&amp;tbnh=113&amp;tbnw=150&amp;prev=/images%3Fq%3Dz%25C3%25A1mek%2Bkrom%25C4%259B%25C5%2599%25C3%25AD%25C5%25BE&amp;zoom=1&amp;q=z%C3%A1mek+krom%C4%9B%C5%99%C3%AD%C5%BE&amp;hl=cs&amp;usg=__RrP8o_eoxq8J_M97pHo1bMLaYlU=&amp;sa=X&amp;ei=Rc2-TOrrGIvrOeqSwQ0&amp;ved=0CCYQ9QEwB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 </a:t>
            </a:r>
          </a:p>
          <a:p>
            <a:r>
              <a:rPr lang="cs-CZ" dirty="0" smtClean="0"/>
              <a:t>http://www.google.cz/imgres?imgurl=http://www.hradozameckanoc.cz/files/zamek-kromeriz.jpg&amp;imgrefurl=http://www.hradozameckanoc.cz/%3Fvino-zpev-a-nocni-prohlidka-na-arcibiskupskem-zamku-v-kromerizi,67&amp;h=654&amp;w=800&amp;sz=228&amp;tbnid=jvltq5nk0FGr5M:&amp;tbnh=117&amp;tbnw=143&amp;prev=/images%3Fq%3Dz%25C3%25A1mek%2Bkrom%25C4%259B%25C5%2599%25C3%25AD%25C5%25BE&amp;zoom=1&amp;q=z%C3%A1mek+krom%C4%9B%C5%99%C3%AD%C5%BE&amp;hl=cs&amp;usg=__kYmx4NhAqn3M4LpFSFwobskp1Os=&amp;sa=X&amp;ei=Rc2-TOrrGIvrOeqSwQ0&amp;ved=0CCIQ9QEwAg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Karlštejn</a:t>
            </a:r>
            <a:endParaRPr lang="cs-CZ" dirty="0"/>
          </a:p>
        </p:txBody>
      </p:sp>
      <p:pic>
        <p:nvPicPr>
          <p:cNvPr id="4" name="Content Placeholder 3" descr="karlstejn_l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205831"/>
            <a:ext cx="4762500" cy="3848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Trosky</a:t>
            </a:r>
            <a:endParaRPr lang="cs-CZ" dirty="0"/>
          </a:p>
        </p:txBody>
      </p:sp>
      <p:pic>
        <p:nvPicPr>
          <p:cNvPr id="4" name="Content Placeholder 3" descr="trosky-hr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308" y="1935163"/>
            <a:ext cx="5495383" cy="4389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Pernštejn</a:t>
            </a:r>
            <a:endParaRPr lang="cs-CZ" dirty="0"/>
          </a:p>
        </p:txBody>
      </p:sp>
      <p:pic>
        <p:nvPicPr>
          <p:cNvPr id="4" name="Content Placeholder 3" descr="pernstej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062956"/>
            <a:ext cx="6096000" cy="4133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Bouzov</a:t>
            </a:r>
            <a:endParaRPr lang="cs-CZ" dirty="0"/>
          </a:p>
        </p:txBody>
      </p:sp>
      <p:pic>
        <p:nvPicPr>
          <p:cNvPr id="4" name="Content Placeholder 3" descr="bouz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350" y="1939131"/>
            <a:ext cx="6591300" cy="4381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Hluboká</a:t>
            </a:r>
            <a:endParaRPr lang="cs-CZ" dirty="0"/>
          </a:p>
        </p:txBody>
      </p:sp>
      <p:pic>
        <p:nvPicPr>
          <p:cNvPr id="4" name="Content Placeholder 3" descr="Zamek_Hluboka_nad_Vltavo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307" y="1935163"/>
            <a:ext cx="5847385" cy="4389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Náchod</a:t>
            </a:r>
            <a:endParaRPr lang="cs-CZ" dirty="0"/>
          </a:p>
        </p:txBody>
      </p:sp>
      <p:pic>
        <p:nvPicPr>
          <p:cNvPr id="4" name="Content Placeholder 3" descr="nacho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366" y="1935163"/>
            <a:ext cx="5029268" cy="4389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Lednicko – valtický areál</a:t>
            </a:r>
            <a:endParaRPr lang="cs-CZ" dirty="0"/>
          </a:p>
        </p:txBody>
      </p:sp>
      <p:pic>
        <p:nvPicPr>
          <p:cNvPr id="4" name="Content Placeholder 3" descr="ledni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3116"/>
            <a:ext cx="5545478" cy="39927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Velké Losiny</a:t>
            </a:r>
            <a:endParaRPr lang="cs-CZ" dirty="0"/>
          </a:p>
        </p:txBody>
      </p:sp>
      <p:pic>
        <p:nvPicPr>
          <p:cNvPr id="4" name="Content Placeholder 3" descr="velke_losiny_nadvor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7" y="2143116"/>
            <a:ext cx="4084282" cy="38936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</TotalTime>
  <Words>69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Památná místa ČR II – hrady a zámky  </vt:lpstr>
      <vt:lpstr>Karlštejn</vt:lpstr>
      <vt:lpstr>Trosky</vt:lpstr>
      <vt:lpstr>Pernštejn</vt:lpstr>
      <vt:lpstr>Bouzov</vt:lpstr>
      <vt:lpstr>Hluboká</vt:lpstr>
      <vt:lpstr>Náchod</vt:lpstr>
      <vt:lpstr>Lednicko – valtický areál</vt:lpstr>
      <vt:lpstr>Velké Losiny</vt:lpstr>
      <vt:lpstr>Kroměříž</vt:lpstr>
      <vt:lpstr>Kroměříž – zámecký park</vt:lpstr>
      <vt:lpstr>Použité zdroje:</vt:lpstr>
      <vt:lpstr>Slide 13</vt:lpstr>
    </vt:vector>
  </TitlesOfParts>
  <Company>Phoenix Robotics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Památná místa ČR II – hrady a zámky  </dc:title>
  <dc:creator>Cloud Phoenix</dc:creator>
  <cp:lastModifiedBy>Cloud Phoenix</cp:lastModifiedBy>
  <cp:revision>7</cp:revision>
  <dcterms:created xsi:type="dcterms:W3CDTF">2010-10-21T15:39:46Z</dcterms:created>
  <dcterms:modified xsi:type="dcterms:W3CDTF">2011-01-25T17:21:04Z</dcterms:modified>
</cp:coreProperties>
</file>