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59" r:id="rId4"/>
    <p:sldId id="258" r:id="rId5"/>
    <p:sldId id="263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B53F4E-FC2A-4B07-A85A-0811F35ED42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C10E6CD-7D58-4468-B096-8B5C1F1604F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EC897E26-0782-4783-8C5A-319F6A6791ED}" type="parTrans" cxnId="{D9DF434F-AE01-4623-B9B8-679B9A2307E3}">
      <dgm:prSet/>
      <dgm:spPr/>
      <dgm:t>
        <a:bodyPr/>
        <a:lstStyle/>
        <a:p>
          <a:endParaRPr lang="cs-CZ"/>
        </a:p>
      </dgm:t>
    </dgm:pt>
    <dgm:pt modelId="{4A7BA768-98FF-493C-A71D-16DB91F37E4E}" type="sibTrans" cxnId="{D9DF434F-AE01-4623-B9B8-679B9A2307E3}">
      <dgm:prSet/>
      <dgm:spPr/>
      <dgm:t>
        <a:bodyPr/>
        <a:lstStyle/>
        <a:p>
          <a:endParaRPr lang="cs-CZ"/>
        </a:p>
      </dgm:t>
    </dgm:pt>
    <dgm:pt modelId="{24FF5302-4B6B-403F-A950-8688DF5654D2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BAF124BC-7265-4898-A47B-7BB3E6DF7843}" type="parTrans" cxnId="{D0745881-051D-4F7B-882E-193BAA0268E3}">
      <dgm:prSet/>
      <dgm:spPr/>
      <dgm:t>
        <a:bodyPr/>
        <a:lstStyle/>
        <a:p>
          <a:endParaRPr lang="cs-CZ"/>
        </a:p>
      </dgm:t>
    </dgm:pt>
    <dgm:pt modelId="{4C341F8B-7130-4073-8B57-17D183697288}" type="sibTrans" cxnId="{D0745881-051D-4F7B-882E-193BAA0268E3}">
      <dgm:prSet/>
      <dgm:spPr/>
      <dgm:t>
        <a:bodyPr/>
        <a:lstStyle/>
        <a:p>
          <a:endParaRPr lang="cs-CZ"/>
        </a:p>
      </dgm:t>
    </dgm:pt>
    <dgm:pt modelId="{7A6F4792-8CFA-4196-9759-392652578FA6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F7810BD7-39A4-4537-9F0E-C5D377608904}" type="parTrans" cxnId="{ADFB8963-7016-4130-8240-BF89CD1B9464}">
      <dgm:prSet/>
      <dgm:spPr/>
      <dgm:t>
        <a:bodyPr/>
        <a:lstStyle/>
        <a:p>
          <a:endParaRPr lang="cs-CZ"/>
        </a:p>
      </dgm:t>
    </dgm:pt>
    <dgm:pt modelId="{A04E58F4-5A80-46A4-B9D9-540B1CE49C52}" type="sibTrans" cxnId="{ADFB8963-7016-4130-8240-BF89CD1B9464}">
      <dgm:prSet/>
      <dgm:spPr/>
      <dgm:t>
        <a:bodyPr/>
        <a:lstStyle/>
        <a:p>
          <a:endParaRPr lang="cs-CZ"/>
        </a:p>
      </dgm:t>
    </dgm:pt>
    <dgm:pt modelId="{B0F520B3-E1B0-42F0-81F7-370369E68CD6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2ADC6A37-FE25-466C-8716-3E536D4915C0}" type="parTrans" cxnId="{7E3125D7-29A7-40F4-B807-59AF3EEEF178}">
      <dgm:prSet/>
      <dgm:spPr/>
      <dgm:t>
        <a:bodyPr/>
        <a:lstStyle/>
        <a:p>
          <a:endParaRPr lang="cs-CZ"/>
        </a:p>
      </dgm:t>
    </dgm:pt>
    <dgm:pt modelId="{3EA03F83-7556-4DF3-97F0-A0F7993F111E}" type="sibTrans" cxnId="{7E3125D7-29A7-40F4-B807-59AF3EEEF178}">
      <dgm:prSet/>
      <dgm:spPr/>
      <dgm:t>
        <a:bodyPr/>
        <a:lstStyle/>
        <a:p>
          <a:endParaRPr lang="cs-CZ"/>
        </a:p>
      </dgm:t>
    </dgm:pt>
    <dgm:pt modelId="{B945C359-AD10-4047-8DC6-63504ED30E9F}" type="pres">
      <dgm:prSet presAssocID="{0DB53F4E-FC2A-4B07-A85A-0811F35ED42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49DB198-583F-49ED-833D-B10D3026457F}" type="pres">
      <dgm:prSet presAssocID="{FC10E6CD-7D58-4468-B096-8B5C1F1604F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2CFE2A-09DF-4EB4-9C64-9AEA46FF1F93}" type="pres">
      <dgm:prSet presAssocID="{4A7BA768-98FF-493C-A71D-16DB91F37E4E}" presName="sibTrans" presStyleCnt="0"/>
      <dgm:spPr/>
    </dgm:pt>
    <dgm:pt modelId="{FFD4C07E-357F-4E78-97A2-2FFF52E23455}" type="pres">
      <dgm:prSet presAssocID="{24FF5302-4B6B-403F-A950-8688DF5654D2}" presName="node" presStyleLbl="node1" presStyleIdx="1" presStyleCnt="4" custLinFactNeighborX="-936" custLinFactNeighborY="-5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0866A8-F71E-4853-B6B1-77640BCEF055}" type="pres">
      <dgm:prSet presAssocID="{4C341F8B-7130-4073-8B57-17D183697288}" presName="sibTrans" presStyleCnt="0"/>
      <dgm:spPr/>
    </dgm:pt>
    <dgm:pt modelId="{21D0185F-F12E-41DA-96F0-91D7B1A77A2B}" type="pres">
      <dgm:prSet presAssocID="{B0F520B3-E1B0-42F0-81F7-370369E68C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D619E4-FD96-4DAE-A50D-77FBC9665B5C}" type="pres">
      <dgm:prSet presAssocID="{3EA03F83-7556-4DF3-97F0-A0F7993F111E}" presName="sibTrans" presStyleCnt="0"/>
      <dgm:spPr/>
    </dgm:pt>
    <dgm:pt modelId="{6C2A9213-F344-4D14-A578-0FA2B828DE4C}" type="pres">
      <dgm:prSet presAssocID="{7A6F4792-8CFA-4196-9759-392652578FA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89B3DB0-FF54-42B7-BF73-1CB36C1A47F1}" type="presOf" srcId="{B0F520B3-E1B0-42F0-81F7-370369E68CD6}" destId="{21D0185F-F12E-41DA-96F0-91D7B1A77A2B}" srcOrd="0" destOrd="0" presId="urn:microsoft.com/office/officeart/2005/8/layout/default"/>
    <dgm:cxn modelId="{D9DF434F-AE01-4623-B9B8-679B9A2307E3}" srcId="{0DB53F4E-FC2A-4B07-A85A-0811F35ED423}" destId="{FC10E6CD-7D58-4468-B096-8B5C1F1604F6}" srcOrd="0" destOrd="0" parTransId="{EC897E26-0782-4783-8C5A-319F6A6791ED}" sibTransId="{4A7BA768-98FF-493C-A71D-16DB91F37E4E}"/>
    <dgm:cxn modelId="{E7FB5B45-5CE1-4D84-A4A7-B1CC99055017}" type="presOf" srcId="{FC10E6CD-7D58-4468-B096-8B5C1F1604F6}" destId="{949DB198-583F-49ED-833D-B10D3026457F}" srcOrd="0" destOrd="0" presId="urn:microsoft.com/office/officeart/2005/8/layout/default"/>
    <dgm:cxn modelId="{7E3125D7-29A7-40F4-B807-59AF3EEEF178}" srcId="{0DB53F4E-FC2A-4B07-A85A-0811F35ED423}" destId="{B0F520B3-E1B0-42F0-81F7-370369E68CD6}" srcOrd="2" destOrd="0" parTransId="{2ADC6A37-FE25-466C-8716-3E536D4915C0}" sibTransId="{3EA03F83-7556-4DF3-97F0-A0F7993F111E}"/>
    <dgm:cxn modelId="{E2894171-6C3D-4BC4-A780-C1CECD897311}" type="presOf" srcId="{7A6F4792-8CFA-4196-9759-392652578FA6}" destId="{6C2A9213-F344-4D14-A578-0FA2B828DE4C}" srcOrd="0" destOrd="0" presId="urn:microsoft.com/office/officeart/2005/8/layout/default"/>
    <dgm:cxn modelId="{0E175558-4920-4329-B622-555C0ADA3C2A}" type="presOf" srcId="{0DB53F4E-FC2A-4B07-A85A-0811F35ED423}" destId="{B945C359-AD10-4047-8DC6-63504ED30E9F}" srcOrd="0" destOrd="0" presId="urn:microsoft.com/office/officeart/2005/8/layout/default"/>
    <dgm:cxn modelId="{ADFB8963-7016-4130-8240-BF89CD1B9464}" srcId="{0DB53F4E-FC2A-4B07-A85A-0811F35ED423}" destId="{7A6F4792-8CFA-4196-9759-392652578FA6}" srcOrd="3" destOrd="0" parTransId="{F7810BD7-39A4-4537-9F0E-C5D377608904}" sibTransId="{A04E58F4-5A80-46A4-B9D9-540B1CE49C52}"/>
    <dgm:cxn modelId="{D0745881-051D-4F7B-882E-193BAA0268E3}" srcId="{0DB53F4E-FC2A-4B07-A85A-0811F35ED423}" destId="{24FF5302-4B6B-403F-A950-8688DF5654D2}" srcOrd="1" destOrd="0" parTransId="{BAF124BC-7265-4898-A47B-7BB3E6DF7843}" sibTransId="{4C341F8B-7130-4073-8B57-17D183697288}"/>
    <dgm:cxn modelId="{F2E3A606-6FFC-45B0-80E1-74C93E289C1C}" type="presOf" srcId="{24FF5302-4B6B-403F-A950-8688DF5654D2}" destId="{FFD4C07E-357F-4E78-97A2-2FFF52E23455}" srcOrd="0" destOrd="0" presId="urn:microsoft.com/office/officeart/2005/8/layout/default"/>
    <dgm:cxn modelId="{EF8BB0DE-9179-47FF-A95D-965C163B69AC}" type="presParOf" srcId="{B945C359-AD10-4047-8DC6-63504ED30E9F}" destId="{949DB198-583F-49ED-833D-B10D3026457F}" srcOrd="0" destOrd="0" presId="urn:microsoft.com/office/officeart/2005/8/layout/default"/>
    <dgm:cxn modelId="{CF46C9E6-468D-4FD0-B4EA-B05774D351B4}" type="presParOf" srcId="{B945C359-AD10-4047-8DC6-63504ED30E9F}" destId="{002CFE2A-09DF-4EB4-9C64-9AEA46FF1F93}" srcOrd="1" destOrd="0" presId="urn:microsoft.com/office/officeart/2005/8/layout/default"/>
    <dgm:cxn modelId="{0847B282-7D9C-45AD-9EE0-33142F02CA9E}" type="presParOf" srcId="{B945C359-AD10-4047-8DC6-63504ED30E9F}" destId="{FFD4C07E-357F-4E78-97A2-2FFF52E23455}" srcOrd="2" destOrd="0" presId="urn:microsoft.com/office/officeart/2005/8/layout/default"/>
    <dgm:cxn modelId="{27CF5652-83AD-44C4-9649-640210F69F74}" type="presParOf" srcId="{B945C359-AD10-4047-8DC6-63504ED30E9F}" destId="{EB0866A8-F71E-4853-B6B1-77640BCEF055}" srcOrd="3" destOrd="0" presId="urn:microsoft.com/office/officeart/2005/8/layout/default"/>
    <dgm:cxn modelId="{D0963570-9D24-44F2-9A8B-68328AEC5EE9}" type="presParOf" srcId="{B945C359-AD10-4047-8DC6-63504ED30E9F}" destId="{21D0185F-F12E-41DA-96F0-91D7B1A77A2B}" srcOrd="4" destOrd="0" presId="urn:microsoft.com/office/officeart/2005/8/layout/default"/>
    <dgm:cxn modelId="{EE827D7B-9B50-4419-A872-884B15FC7D1C}" type="presParOf" srcId="{B945C359-AD10-4047-8DC6-63504ED30E9F}" destId="{0DD619E4-FD96-4DAE-A50D-77FBC9665B5C}" srcOrd="5" destOrd="0" presId="urn:microsoft.com/office/officeart/2005/8/layout/default"/>
    <dgm:cxn modelId="{B18044DF-58B7-4945-A902-7AABFF6AFE1C}" type="presParOf" srcId="{B945C359-AD10-4047-8DC6-63504ED30E9F}" destId="{6C2A9213-F344-4D14-A578-0FA2B828DE4C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80147-8856-4B06-9972-332F8DFF3C8A}" type="datetimeFigureOut">
              <a:rPr lang="cs-CZ" smtClean="0"/>
              <a:pPr/>
              <a:t>1.1.2011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E2AF1F-B7D9-4B16-B606-4FC2C0E0CC7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E2AF1F-B7D9-4B16-B606-4FC2C0E0CC7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1.1.2011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1.1.2011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1.1.2011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1.1.2011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1.1.2011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1.1.2011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1.1.2011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1.1.2011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1.1.2011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1.1.2011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80019-26DC-4956-8803-8B768C176BD2}" type="datetimeFigureOut">
              <a:rPr lang="cs-CZ" smtClean="0"/>
              <a:pPr/>
              <a:t>1.1.2011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80019-26DC-4956-8803-8B768C176BD2}" type="datetimeFigureOut">
              <a:rPr lang="cs-CZ" smtClean="0"/>
              <a:pPr/>
              <a:t>1.1.2011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4A814-19F8-412C-9A5D-4A7A068D950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13800" b="1" dirty="0" smtClean="0">
                <a:solidFill>
                  <a:srgbClr val="FFFF00"/>
                </a:solidFill>
                <a:latin typeface="Gigi" pitchFamily="82" charset="0"/>
              </a:rPr>
              <a:t>VÁNOCE</a:t>
            </a:r>
            <a:endParaRPr lang="cs-CZ" sz="13800" b="1" dirty="0">
              <a:solidFill>
                <a:srgbClr val="FFFF00"/>
              </a:solidFill>
              <a:latin typeface="Gigi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</a:rPr>
              <a:t>Než přijde Ježíšek</a:t>
            </a:r>
            <a:endParaRPr lang="cs-CZ" dirty="0">
              <a:solidFill>
                <a:schemeClr val="bg2">
                  <a:lumMod val="50000"/>
                </a:schemeClr>
              </a:solidFill>
              <a:latin typeface="Bodoni MT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/>
          </a:blip>
          <a:srcRect/>
          <a:stretch>
            <a:fillRect/>
          </a:stretch>
        </p:blipFill>
        <p:spPr bwMode="auto">
          <a:xfrm>
            <a:off x="0" y="-2928982"/>
            <a:ext cx="9144000" cy="1428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91000" sy="9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solidFill>
                  <a:srgbClr val="FFFF00"/>
                </a:solidFill>
                <a:latin typeface="Algerian" pitchFamily="82" charset="0"/>
              </a:rPr>
              <a:t>Vánoční příběh</a:t>
            </a:r>
            <a:endParaRPr lang="cs-CZ" sz="5400" dirty="0">
              <a:solidFill>
                <a:srgbClr val="FFFF00"/>
              </a:solidFill>
              <a:latin typeface="Algerian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357188" y="1928813"/>
          <a:ext cx="8429654" cy="4572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t="12369"/>
          <a:stretch>
            <a:fillRect/>
          </a:stretch>
        </p:blipFill>
        <p:spPr bwMode="auto">
          <a:xfrm>
            <a:off x="3428992" y="0"/>
            <a:ext cx="1643074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3071810"/>
            <a:ext cx="264317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000372"/>
            <a:ext cx="4143372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0"/>
            <a:ext cx="4143372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0"/>
            <a:ext cx="178595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785918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 l="10394" t="4964" r="9449" b="4964"/>
          <a:stretch>
            <a:fillRect/>
          </a:stretch>
        </p:blipFill>
        <p:spPr bwMode="auto">
          <a:xfrm>
            <a:off x="2571737" y="3071810"/>
            <a:ext cx="242889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5718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0"/>
            <a:ext cx="5572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914650"/>
            <a:ext cx="1371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Šablona č. 14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Vypracovala: Květuše Vendégová</a:t>
            </a:r>
          </a:p>
          <a:p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Prvouka </a:t>
            </a:r>
          </a:p>
          <a:p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2.ročník ZŠ</a:t>
            </a:r>
          </a:p>
          <a:p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ZŠ a MŠ Višňová</a:t>
            </a:r>
          </a:p>
          <a:p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0.12.2010</a:t>
            </a:r>
            <a:endParaRPr lang="cs-CZ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Obrázky </a:t>
            </a:r>
            <a:r>
              <a:rPr lang="cs-CZ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www.google.cz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25</Words>
  <Application>Microsoft Office PowerPoint</Application>
  <PresentationFormat>On-screen Show (4:3)</PresentationFormat>
  <Paragraphs>11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VÁNOCE</vt:lpstr>
      <vt:lpstr>Než přijde Ježíšek</vt:lpstr>
      <vt:lpstr>Vánoční příběh</vt:lpstr>
      <vt:lpstr>Slide 4</vt:lpstr>
      <vt:lpstr>Slide 5</vt:lpstr>
      <vt:lpstr>Šablona č.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Květuše</dc:creator>
  <cp:lastModifiedBy>Květuše</cp:lastModifiedBy>
  <cp:revision>43</cp:revision>
  <dcterms:created xsi:type="dcterms:W3CDTF">2010-12-12T20:50:33Z</dcterms:created>
  <dcterms:modified xsi:type="dcterms:W3CDTF">2011-01-01T09:33:44Z</dcterms:modified>
</cp:coreProperties>
</file>