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3609FB-CEEC-4BED-9652-42FE1BDCE707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102F34-97B9-41C6-B826-CBC3E4DC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cs-CZ" sz="9600" dirty="0" smtClean="0"/>
              <a:t>člověk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cs-CZ" sz="4800" dirty="0" smtClean="0"/>
              <a:t>Naše tělo</a:t>
            </a:r>
            <a:endParaRPr lang="cs-CZ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14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71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3929090" cy="52864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>Hlava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Čelo, týl, temeno, tváře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, oči,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nos,uši, brada, ústa</a:t>
            </a:r>
          </a:p>
          <a:p>
            <a:r>
              <a:rPr lang="cs-CZ" sz="2400" b="1" dirty="0" smtClean="0">
                <a:solidFill>
                  <a:schemeClr val="accent2"/>
                </a:solidFill>
              </a:rPr>
              <a:t>Trup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Krk, prsa, břicho záda</a:t>
            </a:r>
          </a:p>
          <a:p>
            <a:r>
              <a:rPr lang="cs-CZ" sz="2400" b="1" dirty="0" smtClean="0">
                <a:solidFill>
                  <a:schemeClr val="accent2"/>
                </a:solidFill>
              </a:rPr>
              <a:t>Horní končetina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Rameno, paže, loket, předloktí, zápěstí, dlaň, prsty</a:t>
            </a:r>
          </a:p>
          <a:p>
            <a:r>
              <a:rPr lang="cs-CZ" sz="2400" b="1" dirty="0" smtClean="0">
                <a:solidFill>
                  <a:schemeClr val="accent2"/>
                </a:solidFill>
              </a:rPr>
              <a:t>Dolní končetina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Stehno, koleno, lýtko, kotník, pata, nárt, prsty, chodidlo</a:t>
            </a:r>
            <a:endParaRPr lang="cs-CZ" sz="2400" spc="-300" dirty="0" smtClean="0">
              <a:solidFill>
                <a:schemeClr val="accent2"/>
              </a:solidFill>
            </a:endParaRPr>
          </a:p>
          <a:p>
            <a:endParaRPr lang="cs-CZ" sz="2400" spc="-300" dirty="0" smtClean="0">
              <a:solidFill>
                <a:schemeClr val="accent2"/>
              </a:solidFill>
            </a:endParaRPr>
          </a:p>
          <a:p>
            <a:endParaRPr lang="cs-CZ" sz="2400" b="1" dirty="0">
              <a:solidFill>
                <a:schemeClr val="accent2"/>
              </a:solidFill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928670"/>
            <a:ext cx="357190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24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Vypracovala: Květuše Vendégová</a:t>
            </a:r>
          </a:p>
          <a:p>
            <a:r>
              <a:rPr lang="cs-CZ" dirty="0" smtClean="0"/>
              <a:t>Prvouka </a:t>
            </a:r>
          </a:p>
          <a:p>
            <a:r>
              <a:rPr lang="cs-CZ" dirty="0" smtClean="0"/>
              <a:t>2.ročník ZŠ</a:t>
            </a:r>
          </a:p>
          <a:p>
            <a:r>
              <a:rPr lang="cs-CZ" dirty="0" smtClean="0"/>
              <a:t>ZŠ a MŠ Višňová</a:t>
            </a:r>
          </a:p>
          <a:p>
            <a:r>
              <a:rPr lang="cs-CZ" dirty="0" smtClean="0"/>
              <a:t>30.12.2010</a:t>
            </a:r>
          </a:p>
          <a:p>
            <a:r>
              <a:rPr lang="cs-CZ" dirty="0" smtClean="0"/>
              <a:t>Obrázky </a:t>
            </a:r>
            <a:r>
              <a:rPr lang="cs-CZ" b="1" dirty="0" smtClean="0"/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76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člověk</vt:lpstr>
      <vt:lpstr>Slide 2</vt:lpstr>
      <vt:lpstr>Šablona č.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8</cp:revision>
  <dcterms:created xsi:type="dcterms:W3CDTF">2011-01-01T18:08:59Z</dcterms:created>
  <dcterms:modified xsi:type="dcterms:W3CDTF">2011-01-02T12:26:21Z</dcterms:modified>
</cp:coreProperties>
</file>