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8" r:id="rId5"/>
    <p:sldId id="265" r:id="rId6"/>
    <p:sldId id="261" r:id="rId7"/>
    <p:sldId id="262" r:id="rId8"/>
    <p:sldId id="272" r:id="rId9"/>
    <p:sldId id="27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le_(fyzika)" TargetMode="External"/><Relationship Id="rId2" Type="http://schemas.openxmlformats.org/officeDocument/2006/relationships/hyperlink" Target="http://cs.wikipedia.org/wiki/T%C4%9Ble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agnetismus" TargetMode="External"/><Relationship Id="rId2" Type="http://schemas.openxmlformats.org/officeDocument/2006/relationships/hyperlink" Target="http://cs.wikipedia.org/wiki/Gravit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s.wikipedia.org/wiki/Isaac_Newto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s.wikipedia.org/wiki/S%C3%ADl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s.wikipedia.org/wiki/V%C3%A1h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ltonsky.sweb.cz/projekty/silomer/silomer.htm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.smid.sk/fyzika/vyuka/mech/f_mech2.htm" TargetMode="External"/><Relationship Id="rId5" Type="http://schemas.openxmlformats.org/officeDocument/2006/relationships/hyperlink" Target="http://www.pronajematrakce.cz/atrakce/silomer-kladivo.html" TargetMode="External"/><Relationship Id="rId4" Type="http://schemas.openxmlformats.org/officeDocument/2006/relationships/hyperlink" Target="http://www.zsharcov.cz/Predmety/Fyzika/ucivo/6/1_0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800" dirty="0" smtClean="0"/>
              <a:t>SÍLA</a:t>
            </a:r>
            <a:endParaRPr lang="cs-CZ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4744"/>
            <a:ext cx="8458200" cy="1296144"/>
          </a:xfrm>
        </p:spPr>
        <p:txBody>
          <a:bodyPr>
            <a:normAutofit/>
          </a:bodyPr>
          <a:lstStyle/>
          <a:p>
            <a:pPr algn="ctr"/>
            <a:endParaRPr lang="cs-CZ" sz="6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016224" cy="22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464496" cy="8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0688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8680"/>
            <a:ext cx="35843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36911"/>
            <a:ext cx="3143118" cy="22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Síla</a:t>
            </a:r>
            <a:r>
              <a:rPr lang="cs-CZ" dirty="0" smtClean="0"/>
              <a:t> je </a:t>
            </a:r>
            <a:r>
              <a:rPr lang="cs-CZ" b="1" dirty="0" smtClean="0"/>
              <a:t>fyzikální veličina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dirty="0" smtClean="0"/>
              <a:t>vyjadřující </a:t>
            </a:r>
            <a:r>
              <a:rPr lang="cs-CZ" sz="4000" b="1" dirty="0" smtClean="0"/>
              <a:t>míru působení</a:t>
            </a:r>
            <a:r>
              <a:rPr lang="cs-CZ" sz="4000" dirty="0" smtClean="0"/>
              <a:t> hmotného objektu (</a:t>
            </a:r>
            <a:r>
              <a:rPr lang="cs-CZ" sz="4000" dirty="0" smtClean="0">
                <a:hlinkClick r:id="rId2" tooltip="Těleso"/>
              </a:rPr>
              <a:t>tělesa</a:t>
            </a:r>
            <a:r>
              <a:rPr lang="cs-CZ" sz="4000" dirty="0" smtClean="0"/>
              <a:t>, </a:t>
            </a:r>
            <a:r>
              <a:rPr lang="cs-CZ" sz="4000" dirty="0" smtClean="0">
                <a:hlinkClick r:id="rId3" tooltip="Pole (fyzika)"/>
              </a:rPr>
              <a:t>silového pole</a:t>
            </a:r>
            <a:r>
              <a:rPr lang="cs-CZ" sz="4000" dirty="0" smtClean="0"/>
              <a:t>) na jiné těleso, které se projevuje </a:t>
            </a:r>
            <a:r>
              <a:rPr lang="cs-CZ" sz="4000" b="1" dirty="0" smtClean="0"/>
              <a:t>účinky statickými (tj. deformací tělesa) nebo dynamickými (tj. způsobuje změny pohybového stavu tělesa)</a:t>
            </a:r>
            <a:r>
              <a:rPr lang="cs-CZ" sz="4000" dirty="0" smtClean="0"/>
              <a:t>.</a:t>
            </a:r>
          </a:p>
          <a:p>
            <a:pPr>
              <a:buNone/>
            </a:pPr>
            <a:endParaRPr lang="cs-CZ" sz="4000" dirty="0" smtClean="0"/>
          </a:p>
          <a:p>
            <a:r>
              <a:rPr lang="cs-CZ" sz="4000" dirty="0" smtClean="0"/>
              <a:t>značí se </a:t>
            </a:r>
            <a:r>
              <a:rPr lang="cs-CZ" sz="4000" b="1" dirty="0" smtClean="0"/>
              <a:t>F</a:t>
            </a:r>
            <a:r>
              <a:rPr lang="cs-CZ" sz="4000" dirty="0" smtClean="0"/>
              <a:t>;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Síla popisuje jak působení přímým dotykem (např. tahem, tlačením) tak i působení na dálku silovým polem (např. </a:t>
            </a:r>
            <a:r>
              <a:rPr lang="cs-CZ" sz="2400" dirty="0" smtClean="0">
                <a:hlinkClick r:id="rId2" tooltip="Gravitace"/>
              </a:rPr>
              <a:t>gravitace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3" tooltip="Magnetismus"/>
              </a:rPr>
              <a:t>magnetismus</a:t>
            </a:r>
            <a:r>
              <a:rPr lang="cs-CZ" sz="2400" dirty="0" smtClean="0"/>
              <a:t>).</a:t>
            </a:r>
            <a:endParaRPr lang="cs-CZ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jednotkou je newton </a:t>
            </a:r>
            <a:r>
              <a:rPr lang="cs-CZ" b="1" dirty="0" smtClean="0"/>
              <a:t>[N]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Jeden newton je roven přibližně síle, kterou Země přitahuje těleso o hmotnosti 100 gramů.</a:t>
            </a:r>
            <a:r>
              <a:rPr lang="cs-CZ" sz="3200" dirty="0" smtClean="0"/>
              <a:t> </a:t>
            </a:r>
          </a:p>
          <a:p>
            <a:r>
              <a:rPr lang="cs-CZ" sz="3200" dirty="0" smtClean="0"/>
              <a:t>je pojmenována po významném fyzikovi </a:t>
            </a:r>
            <a:r>
              <a:rPr lang="cs-CZ" sz="3200" dirty="0" smtClean="0">
                <a:hlinkClick r:id="rId2" tooltip="Isaac Newton"/>
              </a:rPr>
              <a:t>Isaacu Newtonovi</a:t>
            </a:r>
            <a:r>
              <a:rPr lang="cs-CZ" sz="3200" dirty="0" smtClean="0"/>
              <a:t>.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212" y="1990725"/>
            <a:ext cx="33813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Siloměr</a:t>
            </a:r>
            <a:r>
              <a:rPr lang="cs-CZ" dirty="0" smtClean="0"/>
              <a:t> je přístroj k měření velikosti </a:t>
            </a:r>
            <a:r>
              <a:rPr lang="cs-CZ" dirty="0" smtClean="0">
                <a:hlinkClick r:id="rId2" tooltip="Síla"/>
              </a:rPr>
              <a:t>síly</a:t>
            </a:r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8572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1"/>
            <a:ext cx="2520280" cy="443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Změř si jakou máš sílu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09120"/>
            <a:ext cx="8610600" cy="178373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Mechanický siloměr se stupnicí cejchovanou v jednotkách hmotnosti slouží jako </a:t>
            </a:r>
            <a:r>
              <a:rPr lang="cs-CZ" sz="3100" dirty="0" smtClean="0">
                <a:hlinkClick r:id="rId2" tooltip="Váhy"/>
              </a:rPr>
              <a:t>váhy</a:t>
            </a:r>
            <a:r>
              <a:rPr lang="cs-CZ" sz="3100" dirty="0" smtClean="0"/>
              <a:t> v případech, kdy nevadí jeho menší přesnost. </a:t>
            </a:r>
            <a:br>
              <a:rPr lang="cs-CZ" sz="3100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mincíř</a:t>
            </a:r>
            <a:endParaRPr lang="cs-CZ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Jeřábové  váhy</a:t>
            </a:r>
            <a:endParaRPr lang="cs-CZ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17891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Vyrob  si  siloměr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3"/>
            <a:ext cx="4104456" cy="54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12241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10.12.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směřující k rozvoji znalostí </a:t>
            </a:r>
            <a:r>
              <a:rPr lang="cs-CZ" sz="2000" dirty="0" smtClean="0"/>
              <a:t>Přírodověda – Měření síly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Změří vhodně zvolenými měřidly některé důležité fyzikální veličiny charakterizující látky a tělesa.</a:t>
            </a: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http://daltonsky.sweb.cz/projekty/silomer/silomer.htm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http://www.zsharcov.cz/Predmety/Fyzika/ucivo/6/1_05.html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http://www.pronajematrakce.cz/atrakce/silomer-kladivo.html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http://v.smid.sk/fyzika/vyuka/mech/f_mech2.htm</a:t>
            </a: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433</TotalTime>
  <Words>205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SÍLA</vt:lpstr>
      <vt:lpstr>Síla je fyzikální veličina </vt:lpstr>
      <vt:lpstr>Síla popisuje jak působení přímým dotykem (např. tahem, tlačením) tak i působení na dálku silovým polem (např. gravitace, magnetismus).</vt:lpstr>
      <vt:lpstr>jednotkou je newton [N]</vt:lpstr>
      <vt:lpstr>Siloměr je přístroj k měření velikosti síly</vt:lpstr>
      <vt:lpstr>Změř si jakou máš sílu</vt:lpstr>
      <vt:lpstr>    Mechanický siloměr se stupnicí cejchovanou v jednotkách hmotnosti slouží jako váhy v případech, kdy nevadí jeho menší přesnost.   </vt:lpstr>
      <vt:lpstr>Vyrob  si  siloměr</vt:lpstr>
      <vt:lpstr>  Tato prezentace byla vytvořena  pro projekt INOVACE  v rámci EU-OPVK, který vytvořila ZŠ a MŠ Višňová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38</cp:revision>
  <dcterms:created xsi:type="dcterms:W3CDTF">2012-01-22T20:39:05Z</dcterms:created>
  <dcterms:modified xsi:type="dcterms:W3CDTF">2012-02-11T05:10:10Z</dcterms:modified>
</cp:coreProperties>
</file>