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D1DFA70-8235-4A75-956E-5D4B133836E6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D34F902-7D29-4616-9C6A-008CA0C0782E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FA70-8235-4A75-956E-5D4B133836E6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902-7D29-4616-9C6A-008CA0C078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FA70-8235-4A75-956E-5D4B133836E6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902-7D29-4616-9C6A-008CA0C078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FA70-8235-4A75-956E-5D4B133836E6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902-7D29-4616-9C6A-008CA0C078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FA70-8235-4A75-956E-5D4B133836E6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902-7D29-4616-9C6A-008CA0C078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FA70-8235-4A75-956E-5D4B133836E6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902-7D29-4616-9C6A-008CA0C0782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FA70-8235-4A75-956E-5D4B133836E6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902-7D29-4616-9C6A-008CA0C078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FA70-8235-4A75-956E-5D4B133836E6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902-7D29-4616-9C6A-008CA0C078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FA70-8235-4A75-956E-5D4B133836E6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902-7D29-4616-9C6A-008CA0C078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FA70-8235-4A75-956E-5D4B133836E6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902-7D29-4616-9C6A-008CA0C0782E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FA70-8235-4A75-956E-5D4B133836E6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4F902-7D29-4616-9C6A-008CA0C078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D1DFA70-8235-4A75-956E-5D4B133836E6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D34F902-7D29-4616-9C6A-008CA0C0782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0"/>
            <a:ext cx="3439035" cy="4410636"/>
          </a:xfrm>
        </p:spPr>
        <p:txBody>
          <a:bodyPr>
            <a:normAutofit fontScale="90000"/>
          </a:bodyPr>
          <a:lstStyle/>
          <a:p>
            <a:r>
              <a:rPr lang="cs-CZ" dirty="0"/>
              <a:t>Inovace a zkvalitnění výuky směřující k rozvoji čtenářské a informační gramotnosti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Český jazyk</a:t>
            </a:r>
          </a:p>
          <a:p>
            <a:r>
              <a:rPr lang="cs-CZ" b="1" dirty="0"/>
              <a:t>3.třída</a:t>
            </a:r>
          </a:p>
          <a:p>
            <a:endParaRPr lang="cs-CZ" b="1" dirty="0"/>
          </a:p>
          <a:p>
            <a:r>
              <a:rPr lang="cs-CZ" b="1" dirty="0" smtClean="0"/>
              <a:t>Kopaná-práce s textem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3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720080"/>
          </a:xfrm>
        </p:spPr>
        <p:txBody>
          <a:bodyPr/>
          <a:lstStyle/>
          <a:p>
            <a:r>
              <a:rPr lang="cs-CZ" dirty="0" smtClean="0"/>
              <a:t>Kopaná- Jan Krůta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29475"/>
            <a:ext cx="7760819" cy="5523861"/>
          </a:xfrm>
        </p:spPr>
      </p:pic>
      <p:sp>
        <p:nvSpPr>
          <p:cNvPr id="5" name="Obdélník 4"/>
          <p:cNvSpPr/>
          <p:nvPr/>
        </p:nvSpPr>
        <p:spPr>
          <a:xfrm>
            <a:off x="4716016" y="1556792"/>
            <a:ext cx="3168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Přečtěte si pozorně tento text.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4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Co znamená anglický název hry „</a:t>
            </a:r>
            <a:r>
              <a:rPr lang="cs-CZ" dirty="0" err="1" smtClean="0"/>
              <a:t>football</a:t>
            </a:r>
            <a:r>
              <a:rPr lang="cs-CZ" dirty="0" smtClean="0"/>
              <a:t>“?</a:t>
            </a:r>
          </a:p>
          <a:p>
            <a:r>
              <a:rPr lang="cs-CZ" dirty="0" smtClean="0"/>
              <a:t>Kolik hráčů hraje v jednom družstvu?</a:t>
            </a:r>
          </a:p>
          <a:p>
            <a:r>
              <a:rPr lang="cs-CZ" dirty="0" smtClean="0"/>
              <a:t>Kdo vyhraje?</a:t>
            </a:r>
          </a:p>
          <a:p>
            <a:r>
              <a:rPr lang="cs-CZ" dirty="0" smtClean="0"/>
              <a:t>Jak dlouho se hraje jeden poločas?</a:t>
            </a:r>
          </a:p>
          <a:p>
            <a:r>
              <a:rPr lang="cs-CZ" dirty="0" smtClean="0"/>
              <a:t>Jak se jmenují naše dva nejznámější fotbalové kluby?</a:t>
            </a:r>
          </a:p>
          <a:p>
            <a:r>
              <a:rPr lang="cs-CZ" dirty="0" smtClean="0"/>
              <a:t>Jaká znáš současná jména fotbalistů?</a:t>
            </a:r>
          </a:p>
          <a:p>
            <a:r>
              <a:rPr lang="cs-CZ" dirty="0" smtClean="0"/>
              <a:t>Jaký je tvůj nejoblíbenější fotbalista?</a:t>
            </a:r>
          </a:p>
          <a:p>
            <a:r>
              <a:rPr lang="cs-CZ" dirty="0" smtClean="0"/>
              <a:t>Kdo z vás hraje fotbal? Vysvětlete rozdíl mezi červenou a žlutou kartou.</a:t>
            </a:r>
          </a:p>
          <a:p>
            <a:r>
              <a:rPr lang="cs-CZ" dirty="0" smtClean="0"/>
              <a:t>Bez čeho a koho by se hra neobešla?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7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Zkuste nakreslit fotbalistu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0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024744" cy="583264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Tato prezentace byla vytvořena  pro projekt INOVACE  v rámci EU-OPVK, který vytvořila ZŠ a MŠ Višňová       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Vypracovala</a:t>
            </a:r>
            <a:r>
              <a:rPr lang="cs-CZ" dirty="0"/>
              <a:t>: Mgr. Adéla Paříková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Vytvořeno</a:t>
            </a:r>
            <a:r>
              <a:rPr lang="cs-CZ"/>
              <a:t>: </a:t>
            </a:r>
            <a:r>
              <a:rPr lang="cs-CZ" smtClean="0"/>
              <a:t>15.12.2010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80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488950" cy="39855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Použitá literatura:</a:t>
            </a:r>
            <a:br>
              <a:rPr lang="cs-CZ" dirty="0" smtClean="0"/>
            </a:br>
            <a:r>
              <a:rPr lang="cs-CZ" dirty="0"/>
              <a:t>JANÁČKOVÁ, Zita. </a:t>
            </a:r>
            <a:r>
              <a:rPr lang="cs-CZ" i="1" dirty="0"/>
              <a:t>Čítanka pro </a:t>
            </a:r>
            <a:r>
              <a:rPr lang="cs-CZ" i="1" dirty="0" smtClean="0"/>
              <a:t>3.ročník </a:t>
            </a:r>
            <a:r>
              <a:rPr lang="cs-CZ" i="1" dirty="0"/>
              <a:t>základní školy </a:t>
            </a:r>
            <a:r>
              <a:rPr lang="cs-CZ" dirty="0"/>
              <a:t>. 1. </a:t>
            </a:r>
            <a:r>
              <a:rPr lang="cs-CZ" dirty="0" smtClean="0"/>
              <a:t>vydání  Brno</a:t>
            </a:r>
            <a:r>
              <a:rPr lang="cs-CZ" dirty="0"/>
              <a:t> : NOVÁ ŠKOLA, 2004. 183 s. ISBN 80-7289-047-6.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13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</TotalTime>
  <Words>118</Words>
  <Application>Microsoft Office PowerPoint</Application>
  <PresentationFormat>Předvádění na obrazovce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Austin</vt:lpstr>
      <vt:lpstr>Inovace a zkvalitnění výuky směřující k rozvoji čtenářské a informační gramotnosti </vt:lpstr>
      <vt:lpstr>Kopaná- Jan Krůta</vt:lpstr>
      <vt:lpstr>Prezentace aplikace PowerPoint</vt:lpstr>
      <vt:lpstr>Zkuste nakreslit fotbalistu</vt:lpstr>
      <vt:lpstr>Tato prezentace byla vytvořena  pro projekt INOVACE  v rámci EU-OPVK, který vytvořila ZŠ a MŠ Višňová           Vypracovala: Mgr. Adéla Paříková  Vytvořeno: 15.12.2010 </vt:lpstr>
      <vt:lpstr>Použitá literatura: JANÁČKOVÁ, Zita. Čítanka pro 3.ročník základní školy . 1. vydání  Brno : NOVÁ ŠKOLA, 2004. 183 s. ISBN 80-7289-047-6.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Inovace a zkvalitnění výuky směřující k rozvoji čtenářské a informační gramotnosti</dc:title>
  <dc:creator>Adela</dc:creator>
  <cp:lastModifiedBy>Adela</cp:lastModifiedBy>
  <cp:revision>5</cp:revision>
  <dcterms:created xsi:type="dcterms:W3CDTF">2011-03-02T09:04:43Z</dcterms:created>
  <dcterms:modified xsi:type="dcterms:W3CDTF">2011-03-06T17:58:13Z</dcterms:modified>
</cp:coreProperties>
</file>