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9C3CD6-0482-42D5-8C78-414F1324A3AB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3CC4-DA84-4E8A-A0BF-E1A39D95C03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 dělá tvoje maminka a tatínek</a:t>
            </a:r>
            <a:r>
              <a:rPr lang="cs-CZ" sz="8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endParaRPr lang="cs-CZ" sz="8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9600" dirty="0" smtClean="0"/>
              <a:t>Povolání</a:t>
            </a:r>
            <a:endParaRPr lang="cs-CZ" sz="9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2362200" cy="990600"/>
          </a:xfrm>
        </p:spPr>
        <p:txBody>
          <a:bodyPr/>
          <a:lstStyle/>
          <a:p>
            <a:r>
              <a:rPr lang="cs-CZ" dirty="0" smtClean="0"/>
              <a:t>Prodavačka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Prodáva v</a:t>
            </a:r>
          </a:p>
          <a:p>
            <a:r>
              <a:rPr lang="cs-CZ" dirty="0" smtClean="0"/>
              <a:t>obchodě nebo obchodním centru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Jaké obchody znáte?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Obuvnictví, potraviny, drogerie, hračkářství....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526306"/>
            <a:ext cx="3843955" cy="368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by jsi chtěl/a být až vyrosteš???</a:t>
            </a:r>
            <a:endParaRPr lang="cs-CZ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Vypracovala: Květuše Vendégová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Prvouka 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2.ročník ZŠ</a:t>
            </a: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ZŠ a MŠ Višňová</a:t>
            </a:r>
          </a:p>
          <a:p>
            <a:r>
              <a:rPr lang="cs-CZ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30.12.2010</a:t>
            </a:r>
            <a:endParaRPr lang="cs-CZ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Obrázky www.google.cz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Šablona č.17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143248"/>
            <a:ext cx="1595442" cy="272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Lékař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Pracuje v nemocnici ale i ve své vlastní ordinaci.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Jaké máme lékaře?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Obvodní lékař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Zubař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bg1"/>
                </a:solidFill>
              </a:rPr>
              <a:t>Léčí dospélé i děti.</a:t>
            </a:r>
          </a:p>
          <a:p>
            <a:pPr>
              <a:buFont typeface="Wingdings" pitchFamily="2" charset="2"/>
              <a:buChar char="q"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00496" y="1179954"/>
            <a:ext cx="3500462" cy="41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Zdravotní sestra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Pomáhá lékaří při jeho práci.</a:t>
            </a:r>
          </a:p>
          <a:p>
            <a:r>
              <a:rPr lang="cs-CZ" dirty="0" smtClean="0"/>
              <a:t>Také  měří , tlak, teplotu, váží tě a měří tvojí výšku.</a:t>
            </a:r>
          </a:p>
          <a:p>
            <a:r>
              <a:rPr lang="cs-CZ" dirty="0" smtClean="0"/>
              <a:t>Píchá injekce a odebírá ti krev, aby zjistili jestli jsi zdravý/á.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3033717" cy="385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Výpravčí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Kontroluje vlak</a:t>
            </a:r>
          </a:p>
          <a:p>
            <a:r>
              <a:rPr lang="cs-CZ" dirty="0" smtClean="0"/>
              <a:t>Vypravuje vlak</a:t>
            </a:r>
          </a:p>
          <a:p>
            <a:r>
              <a:rPr lang="cs-CZ" dirty="0" smtClean="0"/>
              <a:t>Dává pokyn k odjezdu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Jak dává vlaku vědět, že může jet?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(píšťalkou zapíská a zvedne zelené světlo, nebo plácačku)</a:t>
            </a:r>
          </a:p>
          <a:p>
            <a:r>
              <a:rPr lang="cs-CZ" dirty="0" smtClean="0"/>
              <a:t>Je na každé větší vlakové stanici.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Je výpravčí na vaší zastávce, kde bydlíte?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285860"/>
            <a:ext cx="3119443" cy="4487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Programátor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Sedí u počítače a pracuje na něm</a:t>
            </a:r>
          </a:p>
          <a:p>
            <a:r>
              <a:rPr lang="cs-CZ" dirty="0" smtClean="0"/>
              <a:t>Vytváří nové počítačové programy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Máte doma počítač?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Víte co k němu patří?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(monitor, počítač, myš, klávesnice)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357298"/>
            <a:ext cx="4143404" cy="448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Úředník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Víte kde potkáte úřeníka?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poště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 bance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Na úřadě 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071546"/>
            <a:ext cx="3786213" cy="512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Kde pracuje?</a:t>
            </a:r>
          </a:p>
          <a:p>
            <a:r>
              <a:rPr lang="cs-CZ" dirty="0" smtClean="0"/>
              <a:t>Na soudu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 čem rozhoduje?</a:t>
            </a:r>
          </a:p>
          <a:p>
            <a:r>
              <a:rPr lang="cs-CZ" dirty="0" smtClean="0"/>
              <a:t>O vině čí nevině obžalovaného.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Kdo je obžalovaný?</a:t>
            </a:r>
          </a:p>
          <a:p>
            <a:r>
              <a:rPr lang="cs-CZ" dirty="0" smtClean="0"/>
              <a:t>Ten kdo něco provedl proti zákonu.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Kdo je ještě u soudu?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Porota, obhájce, žalobce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75580" y="1500174"/>
            <a:ext cx="4757281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Kuchař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Vaří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Kde?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Ve školní jídelně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 restauraci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používá ke své práci za nádobí?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Hrnce, pánve, vařečku, lžíce, nože, prkýnka, .....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má na sobě?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Zástěru a čepici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428736"/>
            <a:ext cx="3071833" cy="434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Servírka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Servíruje nápoje i pokrmy.</a:t>
            </a:r>
          </a:p>
          <a:p>
            <a:r>
              <a:rPr lang="cs-CZ" dirty="0" smtClean="0"/>
              <a:t>Obsluhuje hosty v restauraci.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servírka používá ke své práci?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Tác na kterém nosí talíře a skleničky.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285860"/>
            <a:ext cx="31695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300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Administrativní</vt:lpstr>
      <vt:lpstr>Povolání</vt:lpstr>
      <vt:lpstr>Lékař</vt:lpstr>
      <vt:lpstr>Zdravotní sestra</vt:lpstr>
      <vt:lpstr>Výpravčí</vt:lpstr>
      <vt:lpstr>Programátor</vt:lpstr>
      <vt:lpstr>Úředník</vt:lpstr>
      <vt:lpstr>Soudce</vt:lpstr>
      <vt:lpstr>Kuchař</vt:lpstr>
      <vt:lpstr>Servírka</vt:lpstr>
      <vt:lpstr>Prodavačka</vt:lpstr>
      <vt:lpstr>Čím by jsi chtěl/a být až vyrosteš???</vt:lpstr>
      <vt:lpstr>Šablona č.17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Povolání</dc:title>
  <dc:creator>Ivona</dc:creator>
  <cp:lastModifiedBy>Květuše</cp:lastModifiedBy>
  <cp:revision>10</cp:revision>
  <dcterms:created xsi:type="dcterms:W3CDTF">2010-12-29T17:08:46Z</dcterms:created>
  <dcterms:modified xsi:type="dcterms:W3CDTF">2011-01-01T08:41:34Z</dcterms:modified>
</cp:coreProperties>
</file>