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1" r:id="rId4"/>
    <p:sldId id="270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ktroeden.cz/nastenne-hodiny-dcf-bile+dp55271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lo.cz/hracky/?act=detail&amp;produkt_id=892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8800" dirty="0" smtClean="0"/>
              <a:t>čas</a:t>
            </a:r>
            <a:endParaRPr lang="cs-CZ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24744"/>
            <a:ext cx="8458200" cy="1296144"/>
          </a:xfrm>
        </p:spPr>
        <p:txBody>
          <a:bodyPr>
            <a:normAutofit/>
          </a:bodyPr>
          <a:lstStyle/>
          <a:p>
            <a:pPr algn="ctr"/>
            <a:endParaRPr lang="cs-CZ" sz="60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36426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dirty="0" smtClean="0"/>
              <a:t> čas  měříme  v  </a:t>
            </a:r>
            <a:r>
              <a:rPr lang="cs-CZ" sz="2400" dirty="0" smtClean="0"/>
              <a:t>hodinách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191000" cy="5127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dirty="0" smtClean="0"/>
              <a:t> </a:t>
            </a:r>
          </a:p>
          <a:p>
            <a:r>
              <a:rPr lang="cs-CZ" sz="3200" dirty="0" smtClean="0"/>
              <a:t>1 hod = 60 min</a:t>
            </a:r>
          </a:p>
          <a:p>
            <a:r>
              <a:rPr lang="cs-CZ" sz="3200" dirty="0" smtClean="0"/>
              <a:t>1 min = 60 s</a:t>
            </a:r>
          </a:p>
          <a:p>
            <a:endParaRPr lang="cs-CZ" sz="3200" dirty="0" smtClean="0"/>
          </a:p>
          <a:p>
            <a:r>
              <a:rPr lang="cs-CZ" sz="3200" dirty="0" smtClean="0"/>
              <a:t>Čas měříme také </a:t>
            </a:r>
          </a:p>
          <a:p>
            <a:pPr>
              <a:buNone/>
            </a:pPr>
            <a:r>
              <a:rPr lang="cs-CZ" sz="3200" dirty="0" smtClean="0"/>
              <a:t>   na dny, týdny, měsíce,roky</a:t>
            </a:r>
          </a:p>
          <a:p>
            <a:pPr>
              <a:buNone/>
            </a:pPr>
            <a:r>
              <a:rPr lang="cs-CZ" sz="3200" dirty="0" smtClean="0"/>
              <a:t>- kalendář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4343400" cy="356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Měření času 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1008112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5679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4343400" cy="302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196752"/>
            <a:ext cx="8744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933056"/>
            <a:ext cx="2376264" cy="226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628800"/>
            <a:ext cx="1800200" cy="12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268760"/>
            <a:ext cx="1584176" cy="231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14929"/>
            <a:ext cx="8686800" cy="549775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Tato prezentace byla vytvořena  pro projekt INOVACE  v rámci EU-OPVK, který vytvořila ZŠ a MŠ Višňová        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1) </a:t>
            </a:r>
            <a:r>
              <a:rPr lang="cs-CZ" sz="2000" i="1" dirty="0" smtClean="0"/>
              <a:t>jméno autora výukového materiálu</a:t>
            </a:r>
            <a:r>
              <a:rPr lang="cs-CZ" sz="2000" dirty="0" smtClean="0"/>
              <a:t>: Ing. Květuše Vendégová</a:t>
            </a:r>
          </a:p>
          <a:p>
            <a:pPr>
              <a:buNone/>
            </a:pPr>
            <a:r>
              <a:rPr lang="cs-CZ" sz="2000" dirty="0" smtClean="0"/>
              <a:t>2) </a:t>
            </a:r>
            <a:r>
              <a:rPr lang="cs-CZ" sz="2000" i="1" dirty="0" smtClean="0"/>
              <a:t>datum (období), ve kterém byl VM vytvořen</a:t>
            </a:r>
            <a:r>
              <a:rPr lang="cs-CZ" sz="2000" dirty="0" smtClean="0"/>
              <a:t>:  10.12. 2011</a:t>
            </a:r>
          </a:p>
          <a:p>
            <a:pPr>
              <a:buNone/>
            </a:pPr>
            <a:r>
              <a:rPr lang="cs-CZ" sz="2000" dirty="0" smtClean="0"/>
              <a:t>3) </a:t>
            </a:r>
            <a:r>
              <a:rPr lang="cs-CZ" sz="2000" i="1" dirty="0" smtClean="0"/>
              <a:t>ročník, pro který je výukový materiál určen</a:t>
            </a:r>
            <a:r>
              <a:rPr lang="cs-CZ" sz="2000" dirty="0" smtClean="0"/>
              <a:t>:  IV.ročník</a:t>
            </a:r>
          </a:p>
          <a:p>
            <a:pPr>
              <a:buNone/>
            </a:pPr>
            <a:r>
              <a:rPr lang="cs-CZ" sz="2000" dirty="0" smtClean="0"/>
              <a:t>4</a:t>
            </a:r>
            <a:r>
              <a:rPr lang="cs-CZ" sz="2000" i="1" dirty="0" smtClean="0"/>
              <a:t>) vzdělávací oblast: </a:t>
            </a:r>
            <a:r>
              <a:rPr lang="cs-CZ" sz="2000" dirty="0" smtClean="0"/>
              <a:t>Inovace a zkvalitnění výuky směřující k rozvoji znalostí Přírodověda – Měření času</a:t>
            </a:r>
          </a:p>
          <a:p>
            <a:pPr>
              <a:buNone/>
            </a:pPr>
            <a:r>
              <a:rPr lang="cs-CZ" sz="2000" dirty="0" smtClean="0"/>
              <a:t>5) </a:t>
            </a:r>
            <a:r>
              <a:rPr lang="cs-CZ" sz="2000" i="1" dirty="0" smtClean="0"/>
              <a:t>metodický list/anotace: 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 Výklad. Upevňování znalostí. </a:t>
            </a:r>
            <a:r>
              <a:rPr lang="cs-CZ" sz="2000" dirty="0" smtClean="0"/>
              <a:t>Změří vhodně zvolenými měřidly některé důležité fyzikální </a:t>
            </a:r>
            <a:r>
              <a:rPr lang="cs-CZ" sz="2000" dirty="0" smtClean="0"/>
              <a:t>veličiny.</a:t>
            </a:r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1400" i="1" dirty="0" smtClean="0">
                <a:hlinkClick r:id="rId2"/>
              </a:rPr>
              <a:t>http://cs.wikipedia.org</a:t>
            </a:r>
            <a:r>
              <a:rPr lang="cs-CZ" sz="1400" i="1" dirty="0" smtClean="0">
                <a:hlinkClick r:id="rId2"/>
              </a:rPr>
              <a:t>/</a:t>
            </a:r>
            <a:endParaRPr lang="cs-CZ" sz="1400" i="1" dirty="0" smtClean="0"/>
          </a:p>
          <a:p>
            <a:pPr>
              <a:buNone/>
            </a:pPr>
            <a:r>
              <a:rPr lang="cs-CZ" sz="1400" i="1" dirty="0" smtClean="0">
                <a:hlinkClick r:id="rId3"/>
              </a:rPr>
              <a:t>http://www.elektroeden.cz/nastenne-hodiny-dcf-bile+dp55271</a:t>
            </a:r>
            <a:r>
              <a:rPr lang="cs-CZ" sz="1400" i="1" dirty="0" smtClean="0">
                <a:hlinkClick r:id="rId3"/>
              </a:rPr>
              <a:t>/</a:t>
            </a:r>
            <a:endParaRPr lang="cs-CZ" sz="1400" i="1" dirty="0" smtClean="0"/>
          </a:p>
          <a:p>
            <a:pPr>
              <a:buNone/>
            </a:pPr>
            <a:r>
              <a:rPr lang="cs-CZ" sz="1400" i="1" dirty="0" smtClean="0">
                <a:hlinkClick r:id="rId4"/>
              </a:rPr>
              <a:t>http://www.tolo.cz/hracky/?</a:t>
            </a:r>
            <a:r>
              <a:rPr lang="cs-CZ" sz="1400" i="1" dirty="0" smtClean="0">
                <a:hlinkClick r:id="rId4"/>
              </a:rPr>
              <a:t>act=detail&amp;produkt_id=89225</a:t>
            </a:r>
            <a:endParaRPr lang="cs-CZ" sz="1400" i="1" dirty="0" smtClean="0"/>
          </a:p>
          <a:p>
            <a:pPr>
              <a:buNone/>
            </a:pPr>
            <a:endParaRPr lang="cs-CZ" sz="1400" i="1" dirty="0" smtClean="0"/>
          </a:p>
          <a:p>
            <a:pPr>
              <a:buNone/>
            </a:pPr>
            <a:endParaRPr lang="cs-CZ" sz="1400" i="1" dirty="0" smtClean="0"/>
          </a:p>
          <a:p>
            <a:pPr>
              <a:buNone/>
            </a:pPr>
            <a:endParaRPr lang="cs-CZ" sz="1400" i="1" dirty="0" smtClean="0"/>
          </a:p>
          <a:p>
            <a:pPr>
              <a:buNone/>
            </a:pPr>
            <a:endParaRPr lang="cs-CZ" sz="14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567</TotalTime>
  <Words>121</Words>
  <Application>Microsoft Office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Trek</vt:lpstr>
      <vt:lpstr>čas</vt:lpstr>
      <vt:lpstr> čas  měříme  v  hodinách </vt:lpstr>
      <vt:lpstr>Měření času </vt:lpstr>
      <vt:lpstr>  Tato prezentace byla vytvořena  pro projekt INOVACE  v rámci EU-OPVK, který vytvořila ZŠ a MŠ Višňová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57</cp:revision>
  <dcterms:created xsi:type="dcterms:W3CDTF">2012-01-22T20:39:05Z</dcterms:created>
  <dcterms:modified xsi:type="dcterms:W3CDTF">2012-02-11T21:55:57Z</dcterms:modified>
</cp:coreProperties>
</file>